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</p:sldIdLst>
  <p:sldSz cx="10160000" cy="7620000"/>
  <p:notesSz cx="6858000" cy="9144000"/>
  <p:embeddedFontLst>
    <p:embeddedFont>
      <p:font typeface="Calibri" pitchFamily="34" charset="0"/>
      <p:regular r:id="rId4"/>
      <p:bold r:id="rId5"/>
      <p:italic r:id="rId6"/>
      <p:boldItalic r:id="rId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ableStyles" Target="tableStyles.xml"/><Relationship Id="rId5" Type="http://schemas.openxmlformats.org/officeDocument/2006/relationships/font" Target="fonts/font2.fntdata"/><Relationship Id="rId10" Type="http://schemas.openxmlformats.org/officeDocument/2006/relationships/theme" Target="theme/theme1.xml"/><Relationship Id="rId4" Type="http://schemas.openxmlformats.org/officeDocument/2006/relationships/font" Target="fonts/font1.fntdata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662831-BE38-4003-B752-3030B4C804C0}" type="datetimeFigureOut">
              <a:rPr lang="en-US" smtClean="0"/>
              <a:t>11/13/2014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567EA-195C-4CA6-A422-630B7102EDE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442404" y="1349097"/>
            <a:ext cx="6977467" cy="1419898"/>
            <a:chOff x="1442404" y="1349097"/>
            <a:chExt cx="6977467" cy="1419898"/>
          </a:xfrm>
        </p:grpSpPr>
        <p:sp>
          <p:nvSpPr>
            <p:cNvPr id="2" name="Freeform 1"/>
            <p:cNvSpPr/>
            <p:nvPr/>
          </p:nvSpPr>
          <p:spPr>
            <a:xfrm>
              <a:off x="1529503" y="1386643"/>
              <a:ext cx="470912" cy="914461"/>
            </a:xfrm>
            <a:custGeom>
              <a:avLst/>
              <a:gdLst/>
              <a:ahLst/>
              <a:cxnLst/>
              <a:rect l="0" t="0" r="0" b="0"/>
              <a:pathLst>
                <a:path w="470912" h="914461">
                  <a:moveTo>
                    <a:pt x="123471" y="13647"/>
                  </a:moveTo>
                  <a:lnTo>
                    <a:pt x="104343" y="69861"/>
                  </a:lnTo>
                  <a:lnTo>
                    <a:pt x="83471" y="125313"/>
                  </a:lnTo>
                  <a:lnTo>
                    <a:pt x="67736" y="187523"/>
                  </a:lnTo>
                  <a:lnTo>
                    <a:pt x="51325" y="241290"/>
                  </a:lnTo>
                  <a:lnTo>
                    <a:pt x="26262" y="303414"/>
                  </a:lnTo>
                  <a:lnTo>
                    <a:pt x="20060" y="312110"/>
                  </a:lnTo>
                  <a:lnTo>
                    <a:pt x="14756" y="314398"/>
                  </a:lnTo>
                  <a:lnTo>
                    <a:pt x="10050" y="312413"/>
                  </a:lnTo>
                  <a:lnTo>
                    <a:pt x="5743" y="307581"/>
                  </a:lnTo>
                  <a:lnTo>
                    <a:pt x="957" y="289733"/>
                  </a:lnTo>
                  <a:lnTo>
                    <a:pt x="0" y="267373"/>
                  </a:lnTo>
                  <a:lnTo>
                    <a:pt x="8918" y="218183"/>
                  </a:lnTo>
                  <a:lnTo>
                    <a:pt x="18559" y="169787"/>
                  </a:lnTo>
                  <a:lnTo>
                    <a:pt x="37887" y="106620"/>
                  </a:lnTo>
                  <a:lnTo>
                    <a:pt x="65404" y="64724"/>
                  </a:lnTo>
                  <a:lnTo>
                    <a:pt x="113615" y="19030"/>
                  </a:lnTo>
                  <a:lnTo>
                    <a:pt x="150316" y="2244"/>
                  </a:lnTo>
                  <a:lnTo>
                    <a:pt x="174006" y="0"/>
                  </a:lnTo>
                  <a:lnTo>
                    <a:pt x="196234" y="4072"/>
                  </a:lnTo>
                  <a:lnTo>
                    <a:pt x="217811" y="13681"/>
                  </a:lnTo>
                  <a:lnTo>
                    <a:pt x="249689" y="43423"/>
                  </a:lnTo>
                  <a:lnTo>
                    <a:pt x="275772" y="87460"/>
                  </a:lnTo>
                  <a:lnTo>
                    <a:pt x="292729" y="143142"/>
                  </a:lnTo>
                  <a:lnTo>
                    <a:pt x="307770" y="200793"/>
                  </a:lnTo>
                  <a:lnTo>
                    <a:pt x="311954" y="256028"/>
                  </a:lnTo>
                  <a:lnTo>
                    <a:pt x="318369" y="317588"/>
                  </a:lnTo>
                  <a:lnTo>
                    <a:pt x="321988" y="368736"/>
                  </a:lnTo>
                  <a:lnTo>
                    <a:pt x="323211" y="431185"/>
                  </a:lnTo>
                  <a:lnTo>
                    <a:pt x="322253" y="481423"/>
                  </a:lnTo>
                  <a:lnTo>
                    <a:pt x="316250" y="532183"/>
                  </a:lnTo>
                  <a:lnTo>
                    <a:pt x="310509" y="591849"/>
                  </a:lnTo>
                  <a:lnTo>
                    <a:pt x="298457" y="654284"/>
                  </a:lnTo>
                  <a:lnTo>
                    <a:pt x="284811" y="707302"/>
                  </a:lnTo>
                  <a:lnTo>
                    <a:pt x="267347" y="769920"/>
                  </a:lnTo>
                  <a:lnTo>
                    <a:pt x="231648" y="825648"/>
                  </a:lnTo>
                  <a:lnTo>
                    <a:pt x="184508" y="878562"/>
                  </a:lnTo>
                  <a:lnTo>
                    <a:pt x="143245" y="903448"/>
                  </a:lnTo>
                  <a:lnTo>
                    <a:pt x="93975" y="914460"/>
                  </a:lnTo>
                  <a:lnTo>
                    <a:pt x="65908" y="910797"/>
                  </a:lnTo>
                  <a:lnTo>
                    <a:pt x="53510" y="906545"/>
                  </a:lnTo>
                  <a:lnTo>
                    <a:pt x="36615" y="892462"/>
                  </a:lnTo>
                  <a:lnTo>
                    <a:pt x="30472" y="883793"/>
                  </a:lnTo>
                  <a:lnTo>
                    <a:pt x="21826" y="843646"/>
                  </a:lnTo>
                  <a:lnTo>
                    <a:pt x="26043" y="817713"/>
                  </a:lnTo>
                  <a:lnTo>
                    <a:pt x="47814" y="772469"/>
                  </a:lnTo>
                  <a:lnTo>
                    <a:pt x="93014" y="719157"/>
                  </a:lnTo>
                  <a:lnTo>
                    <a:pt x="113444" y="700384"/>
                  </a:lnTo>
                  <a:lnTo>
                    <a:pt x="134222" y="688141"/>
                  </a:lnTo>
                  <a:lnTo>
                    <a:pt x="161394" y="685039"/>
                  </a:lnTo>
                  <a:lnTo>
                    <a:pt x="220909" y="692579"/>
                  </a:lnTo>
                  <a:lnTo>
                    <a:pt x="258016" y="707572"/>
                  </a:lnTo>
                  <a:lnTo>
                    <a:pt x="314243" y="752945"/>
                  </a:lnTo>
                  <a:lnTo>
                    <a:pt x="376265" y="808426"/>
                  </a:lnTo>
                  <a:lnTo>
                    <a:pt x="425526" y="835669"/>
                  </a:lnTo>
                  <a:lnTo>
                    <a:pt x="470911" y="84539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00455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21595" y="1442404"/>
              <a:ext cx="10530" cy="821223"/>
            </a:xfrm>
            <a:custGeom>
              <a:avLst/>
              <a:gdLst/>
              <a:ahLst/>
              <a:cxnLst/>
              <a:rect l="0" t="0" r="0" b="0"/>
              <a:pathLst>
                <a:path w="10530" h="821223">
                  <a:moveTo>
                    <a:pt x="10529" y="0"/>
                  </a:moveTo>
                  <a:lnTo>
                    <a:pt x="4940" y="62092"/>
                  </a:lnTo>
                  <a:lnTo>
                    <a:pt x="976" y="114647"/>
                  </a:lnTo>
                  <a:lnTo>
                    <a:pt x="290" y="163171"/>
                  </a:lnTo>
                  <a:lnTo>
                    <a:pt x="86" y="214593"/>
                  </a:lnTo>
                  <a:lnTo>
                    <a:pt x="26" y="268044"/>
                  </a:lnTo>
                  <a:lnTo>
                    <a:pt x="8" y="327815"/>
                  </a:lnTo>
                  <a:lnTo>
                    <a:pt x="3" y="388809"/>
                  </a:lnTo>
                  <a:lnTo>
                    <a:pt x="1" y="445615"/>
                  </a:lnTo>
                  <a:lnTo>
                    <a:pt x="1" y="506380"/>
                  </a:lnTo>
                  <a:lnTo>
                    <a:pt x="1" y="567669"/>
                  </a:lnTo>
                  <a:lnTo>
                    <a:pt x="1170" y="623393"/>
                  </a:lnTo>
                  <a:lnTo>
                    <a:pt x="7236" y="678118"/>
                  </a:lnTo>
                  <a:lnTo>
                    <a:pt x="9553" y="735927"/>
                  </a:lnTo>
                  <a:lnTo>
                    <a:pt x="7217" y="792329"/>
                  </a:lnTo>
                  <a:lnTo>
                    <a:pt x="0" y="82122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24401" y="1421347"/>
              <a:ext cx="360366" cy="516426"/>
            </a:xfrm>
            <a:custGeom>
              <a:avLst/>
              <a:gdLst/>
              <a:ahLst/>
              <a:cxnLst/>
              <a:rect l="0" t="0" r="0" b="0"/>
              <a:pathLst>
                <a:path w="360366" h="516426">
                  <a:moveTo>
                    <a:pt x="360365" y="368497"/>
                  </a:moveTo>
                  <a:lnTo>
                    <a:pt x="317674" y="371617"/>
                  </a:lnTo>
                  <a:lnTo>
                    <a:pt x="270434" y="388740"/>
                  </a:lnTo>
                  <a:lnTo>
                    <a:pt x="207363" y="421495"/>
                  </a:lnTo>
                  <a:lnTo>
                    <a:pt x="148537" y="455112"/>
                  </a:lnTo>
                  <a:lnTo>
                    <a:pt x="85344" y="482734"/>
                  </a:lnTo>
                  <a:lnTo>
                    <a:pt x="33036" y="511425"/>
                  </a:lnTo>
                  <a:lnTo>
                    <a:pt x="19313" y="516425"/>
                  </a:lnTo>
                  <a:lnTo>
                    <a:pt x="10165" y="513909"/>
                  </a:lnTo>
                  <a:lnTo>
                    <a:pt x="4066" y="506383"/>
                  </a:lnTo>
                  <a:lnTo>
                    <a:pt x="0" y="495516"/>
                  </a:lnTo>
                  <a:lnTo>
                    <a:pt x="799" y="483592"/>
                  </a:lnTo>
                  <a:lnTo>
                    <a:pt x="24178" y="427713"/>
                  </a:lnTo>
                  <a:lnTo>
                    <a:pt x="57262" y="366286"/>
                  </a:lnTo>
                  <a:lnTo>
                    <a:pt x="81951" y="315158"/>
                  </a:lnTo>
                  <a:lnTo>
                    <a:pt x="105025" y="254279"/>
                  </a:lnTo>
                  <a:lnTo>
                    <a:pt x="121195" y="202436"/>
                  </a:lnTo>
                  <a:lnTo>
                    <a:pt x="134484" y="147655"/>
                  </a:lnTo>
                  <a:lnTo>
                    <a:pt x="137850" y="92882"/>
                  </a:lnTo>
                  <a:lnTo>
                    <a:pt x="135868" y="30739"/>
                  </a:lnTo>
                  <a:lnTo>
                    <a:pt x="12873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26963" y="1937243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5232" y="17958"/>
                  </a:lnTo>
                  <a:lnTo>
                    <a:pt x="2458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49687" y="1431875"/>
              <a:ext cx="544476" cy="845529"/>
            </a:xfrm>
            <a:custGeom>
              <a:avLst/>
              <a:gdLst/>
              <a:ahLst/>
              <a:cxnLst/>
              <a:rect l="0" t="0" r="0" b="0"/>
              <a:pathLst>
                <a:path w="544476" h="845529">
                  <a:moveTo>
                    <a:pt x="272157" y="0"/>
                  </a:moveTo>
                  <a:lnTo>
                    <a:pt x="248111" y="9575"/>
                  </a:lnTo>
                  <a:lnTo>
                    <a:pt x="191459" y="59898"/>
                  </a:lnTo>
                  <a:lnTo>
                    <a:pt x="153227" y="112480"/>
                  </a:lnTo>
                  <a:lnTo>
                    <a:pt x="119203" y="171307"/>
                  </a:lnTo>
                  <a:lnTo>
                    <a:pt x="82837" y="233736"/>
                  </a:lnTo>
                  <a:lnTo>
                    <a:pt x="54606" y="288196"/>
                  </a:lnTo>
                  <a:lnTo>
                    <a:pt x="34905" y="344013"/>
                  </a:lnTo>
                  <a:lnTo>
                    <a:pt x="19749" y="403219"/>
                  </a:lnTo>
                  <a:lnTo>
                    <a:pt x="5489" y="465303"/>
                  </a:lnTo>
                  <a:lnTo>
                    <a:pt x="512" y="514034"/>
                  </a:lnTo>
                  <a:lnTo>
                    <a:pt x="0" y="574497"/>
                  </a:lnTo>
                  <a:lnTo>
                    <a:pt x="9951" y="631500"/>
                  </a:lnTo>
                  <a:lnTo>
                    <a:pt x="22891" y="670642"/>
                  </a:lnTo>
                  <a:lnTo>
                    <a:pt x="47783" y="733283"/>
                  </a:lnTo>
                  <a:lnTo>
                    <a:pt x="72855" y="775256"/>
                  </a:lnTo>
                  <a:lnTo>
                    <a:pt x="100338" y="806424"/>
                  </a:lnTo>
                  <a:lnTo>
                    <a:pt x="152343" y="833941"/>
                  </a:lnTo>
                  <a:lnTo>
                    <a:pt x="193633" y="845528"/>
                  </a:lnTo>
                  <a:lnTo>
                    <a:pt x="217370" y="844504"/>
                  </a:lnTo>
                  <a:lnTo>
                    <a:pt x="280208" y="822787"/>
                  </a:lnTo>
                  <a:lnTo>
                    <a:pt x="301472" y="813729"/>
                  </a:lnTo>
                  <a:lnTo>
                    <a:pt x="359167" y="765228"/>
                  </a:lnTo>
                  <a:lnTo>
                    <a:pt x="415593" y="703750"/>
                  </a:lnTo>
                  <a:lnTo>
                    <a:pt x="458121" y="642093"/>
                  </a:lnTo>
                  <a:lnTo>
                    <a:pt x="493251" y="586458"/>
                  </a:lnTo>
                  <a:lnTo>
                    <a:pt x="519945" y="527398"/>
                  </a:lnTo>
                  <a:lnTo>
                    <a:pt x="538697" y="473911"/>
                  </a:lnTo>
                  <a:lnTo>
                    <a:pt x="544475" y="419779"/>
                  </a:lnTo>
                  <a:lnTo>
                    <a:pt x="544307" y="358086"/>
                  </a:lnTo>
                  <a:lnTo>
                    <a:pt x="537368" y="298342"/>
                  </a:lnTo>
                  <a:lnTo>
                    <a:pt x="526733" y="256854"/>
                  </a:lnTo>
                  <a:lnTo>
                    <a:pt x="496090" y="200591"/>
                  </a:lnTo>
                  <a:lnTo>
                    <a:pt x="454592" y="142508"/>
                  </a:lnTo>
                  <a:lnTo>
                    <a:pt x="410190" y="102446"/>
                  </a:lnTo>
                  <a:lnTo>
                    <a:pt x="364138" y="79098"/>
                  </a:lnTo>
                  <a:lnTo>
                    <a:pt x="301765" y="66317"/>
                  </a:lnTo>
                  <a:lnTo>
                    <a:pt x="252789" y="72198"/>
                  </a:lnTo>
                  <a:lnTo>
                    <a:pt x="208986" y="842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58756" y="1473989"/>
              <a:ext cx="334218" cy="819387"/>
            </a:xfrm>
            <a:custGeom>
              <a:avLst/>
              <a:gdLst/>
              <a:ahLst/>
              <a:cxnLst/>
              <a:rect l="0" t="0" r="0" b="0"/>
              <a:pathLst>
                <a:path w="334218" h="819387">
                  <a:moveTo>
                    <a:pt x="0" y="0"/>
                  </a:moveTo>
                  <a:lnTo>
                    <a:pt x="3120" y="62478"/>
                  </a:lnTo>
                  <a:lnTo>
                    <a:pt x="14654" y="119186"/>
                  </a:lnTo>
                  <a:lnTo>
                    <a:pt x="19792" y="182684"/>
                  </a:lnTo>
                  <a:lnTo>
                    <a:pt x="23927" y="244619"/>
                  </a:lnTo>
                  <a:lnTo>
                    <a:pt x="29317" y="295528"/>
                  </a:lnTo>
                  <a:lnTo>
                    <a:pt x="30913" y="347657"/>
                  </a:lnTo>
                  <a:lnTo>
                    <a:pt x="31387" y="400147"/>
                  </a:lnTo>
                  <a:lnTo>
                    <a:pt x="31527" y="452745"/>
                  </a:lnTo>
                  <a:lnTo>
                    <a:pt x="31568" y="505374"/>
                  </a:lnTo>
                  <a:lnTo>
                    <a:pt x="31581" y="554893"/>
                  </a:lnTo>
                  <a:lnTo>
                    <a:pt x="31585" y="613547"/>
                  </a:lnTo>
                  <a:lnTo>
                    <a:pt x="31586" y="670193"/>
                  </a:lnTo>
                  <a:lnTo>
                    <a:pt x="28466" y="726443"/>
                  </a:lnTo>
                  <a:lnTo>
                    <a:pt x="16931" y="777025"/>
                  </a:lnTo>
                  <a:lnTo>
                    <a:pt x="13627" y="780059"/>
                  </a:lnTo>
                  <a:lnTo>
                    <a:pt x="10255" y="777403"/>
                  </a:lnTo>
                  <a:lnTo>
                    <a:pt x="6837" y="770953"/>
                  </a:lnTo>
                  <a:lnTo>
                    <a:pt x="900" y="710820"/>
                  </a:lnTo>
                  <a:lnTo>
                    <a:pt x="267" y="658660"/>
                  </a:lnTo>
                  <a:lnTo>
                    <a:pt x="6318" y="601871"/>
                  </a:lnTo>
                  <a:lnTo>
                    <a:pt x="22929" y="551119"/>
                  </a:lnTo>
                  <a:lnTo>
                    <a:pt x="55092" y="492048"/>
                  </a:lnTo>
                  <a:lnTo>
                    <a:pt x="77907" y="472932"/>
                  </a:lnTo>
                  <a:lnTo>
                    <a:pt x="103646" y="461706"/>
                  </a:lnTo>
                  <a:lnTo>
                    <a:pt x="145614" y="456556"/>
                  </a:lnTo>
                  <a:lnTo>
                    <a:pt x="191064" y="463089"/>
                  </a:lnTo>
                  <a:lnTo>
                    <a:pt x="248180" y="497822"/>
                  </a:lnTo>
                  <a:lnTo>
                    <a:pt x="300805" y="552683"/>
                  </a:lnTo>
                  <a:lnTo>
                    <a:pt x="316985" y="580609"/>
                  </a:lnTo>
                  <a:lnTo>
                    <a:pt x="331763" y="638297"/>
                  </a:lnTo>
                  <a:lnTo>
                    <a:pt x="334217" y="687604"/>
                  </a:lnTo>
                  <a:lnTo>
                    <a:pt x="326885" y="731199"/>
                  </a:lnTo>
                  <a:lnTo>
                    <a:pt x="316468" y="755476"/>
                  </a:lnTo>
                  <a:lnTo>
                    <a:pt x="286271" y="788874"/>
                  </a:lnTo>
                  <a:lnTo>
                    <a:pt x="242099" y="809819"/>
                  </a:lnTo>
                  <a:lnTo>
                    <a:pt x="191966" y="817844"/>
                  </a:lnTo>
                  <a:lnTo>
                    <a:pt x="131029" y="819386"/>
                  </a:lnTo>
                  <a:lnTo>
                    <a:pt x="80171" y="809638"/>
                  </a:lnTo>
                  <a:lnTo>
                    <a:pt x="52643" y="80016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48269" y="2189927"/>
              <a:ext cx="315240" cy="431669"/>
            </a:xfrm>
            <a:custGeom>
              <a:avLst/>
              <a:gdLst/>
              <a:ahLst/>
              <a:cxnLst/>
              <a:rect l="0" t="0" r="0" b="0"/>
              <a:pathLst>
                <a:path w="315240" h="431669">
                  <a:moveTo>
                    <a:pt x="242156" y="0"/>
                  </a:moveTo>
                  <a:lnTo>
                    <a:pt x="256810" y="60730"/>
                  </a:lnTo>
                  <a:lnTo>
                    <a:pt x="270353" y="114421"/>
                  </a:lnTo>
                  <a:lnTo>
                    <a:pt x="284293" y="168874"/>
                  </a:lnTo>
                  <a:lnTo>
                    <a:pt x="298312" y="224691"/>
                  </a:lnTo>
                  <a:lnTo>
                    <a:pt x="312736" y="286476"/>
                  </a:lnTo>
                  <a:lnTo>
                    <a:pt x="315239" y="346447"/>
                  </a:lnTo>
                  <a:lnTo>
                    <a:pt x="304494" y="391729"/>
                  </a:lnTo>
                  <a:lnTo>
                    <a:pt x="296583" y="402703"/>
                  </a:lnTo>
                  <a:lnTo>
                    <a:pt x="275314" y="418015"/>
                  </a:lnTo>
                  <a:lnTo>
                    <a:pt x="225854" y="427623"/>
                  </a:lnTo>
                  <a:lnTo>
                    <a:pt x="177924" y="424881"/>
                  </a:lnTo>
                  <a:lnTo>
                    <a:pt x="122908" y="422248"/>
                  </a:lnTo>
                  <a:lnTo>
                    <a:pt x="65482" y="428594"/>
                  </a:lnTo>
                  <a:lnTo>
                    <a:pt x="19651" y="43106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48310" y="18635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64124" y="1950960"/>
              <a:ext cx="276770" cy="345240"/>
            </a:xfrm>
            <a:custGeom>
              <a:avLst/>
              <a:gdLst/>
              <a:ahLst/>
              <a:cxnLst/>
              <a:rect l="0" t="0" r="0" b="0"/>
              <a:pathLst>
                <a:path w="276770" h="345240">
                  <a:moveTo>
                    <a:pt x="0" y="144211"/>
                  </a:moveTo>
                  <a:lnTo>
                    <a:pt x="43963" y="167930"/>
                  </a:lnTo>
                  <a:lnTo>
                    <a:pt x="106453" y="174760"/>
                  </a:lnTo>
                  <a:lnTo>
                    <a:pt x="144625" y="172370"/>
                  </a:lnTo>
                  <a:lnTo>
                    <a:pt x="206912" y="156628"/>
                  </a:lnTo>
                  <a:lnTo>
                    <a:pt x="248842" y="132669"/>
                  </a:lnTo>
                  <a:lnTo>
                    <a:pt x="257142" y="125987"/>
                  </a:lnTo>
                  <a:lnTo>
                    <a:pt x="269483" y="106086"/>
                  </a:lnTo>
                  <a:lnTo>
                    <a:pt x="274412" y="94227"/>
                  </a:lnTo>
                  <a:lnTo>
                    <a:pt x="276769" y="68574"/>
                  </a:lnTo>
                  <a:lnTo>
                    <a:pt x="272747" y="43914"/>
                  </a:lnTo>
                  <a:lnTo>
                    <a:pt x="263161" y="25155"/>
                  </a:lnTo>
                  <a:lnTo>
                    <a:pt x="244862" y="12138"/>
                  </a:lnTo>
                  <a:lnTo>
                    <a:pt x="221132" y="3623"/>
                  </a:lnTo>
                  <a:lnTo>
                    <a:pt x="180294" y="0"/>
                  </a:lnTo>
                  <a:lnTo>
                    <a:pt x="132839" y="6985"/>
                  </a:lnTo>
                  <a:lnTo>
                    <a:pt x="103104" y="17321"/>
                  </a:lnTo>
                  <a:lnTo>
                    <a:pt x="65644" y="47472"/>
                  </a:lnTo>
                  <a:lnTo>
                    <a:pt x="43497" y="86042"/>
                  </a:lnTo>
                  <a:lnTo>
                    <a:pt x="26702" y="134930"/>
                  </a:lnTo>
                  <a:lnTo>
                    <a:pt x="23899" y="181755"/>
                  </a:lnTo>
                  <a:lnTo>
                    <a:pt x="29958" y="231504"/>
                  </a:lnTo>
                  <a:lnTo>
                    <a:pt x="40332" y="274060"/>
                  </a:lnTo>
                  <a:lnTo>
                    <a:pt x="51461" y="293948"/>
                  </a:lnTo>
                  <a:lnTo>
                    <a:pt x="95987" y="333107"/>
                  </a:lnTo>
                  <a:lnTo>
                    <a:pt x="106106" y="340332"/>
                  </a:lnTo>
                  <a:lnTo>
                    <a:pt x="126707" y="345239"/>
                  </a:lnTo>
                  <a:lnTo>
                    <a:pt x="174117" y="338858"/>
                  </a:lnTo>
                  <a:lnTo>
                    <a:pt x="221099" y="32319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08686" y="1934752"/>
              <a:ext cx="255563" cy="352858"/>
            </a:xfrm>
            <a:custGeom>
              <a:avLst/>
              <a:gdLst/>
              <a:ahLst/>
              <a:cxnLst/>
              <a:rect l="0" t="0" r="0" b="0"/>
              <a:pathLst>
                <a:path w="255563" h="352858">
                  <a:moveTo>
                    <a:pt x="181863" y="76191"/>
                  </a:moveTo>
                  <a:lnTo>
                    <a:pt x="178743" y="33499"/>
                  </a:lnTo>
                  <a:lnTo>
                    <a:pt x="176273" y="23163"/>
                  </a:lnTo>
                  <a:lnTo>
                    <a:pt x="171117" y="15103"/>
                  </a:lnTo>
                  <a:lnTo>
                    <a:pt x="156030" y="3027"/>
                  </a:lnTo>
                  <a:lnTo>
                    <a:pt x="137626" y="0"/>
                  </a:lnTo>
                  <a:lnTo>
                    <a:pt x="117748" y="3723"/>
                  </a:lnTo>
                  <a:lnTo>
                    <a:pt x="87997" y="18974"/>
                  </a:lnTo>
                  <a:lnTo>
                    <a:pt x="49081" y="51946"/>
                  </a:lnTo>
                  <a:lnTo>
                    <a:pt x="16602" y="114881"/>
                  </a:lnTo>
                  <a:lnTo>
                    <a:pt x="0" y="159742"/>
                  </a:lnTo>
                  <a:lnTo>
                    <a:pt x="205" y="208571"/>
                  </a:lnTo>
                  <a:lnTo>
                    <a:pt x="7675" y="261904"/>
                  </a:lnTo>
                  <a:lnTo>
                    <a:pt x="22887" y="303572"/>
                  </a:lnTo>
                  <a:lnTo>
                    <a:pt x="47801" y="332556"/>
                  </a:lnTo>
                  <a:lnTo>
                    <a:pt x="82999" y="350372"/>
                  </a:lnTo>
                  <a:lnTo>
                    <a:pt x="109457" y="352857"/>
                  </a:lnTo>
                  <a:lnTo>
                    <a:pt x="136814" y="347722"/>
                  </a:lnTo>
                  <a:lnTo>
                    <a:pt x="186265" y="318949"/>
                  </a:lnTo>
                  <a:lnTo>
                    <a:pt x="239181" y="274191"/>
                  </a:lnTo>
                  <a:lnTo>
                    <a:pt x="255562" y="26570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59005" y="1452932"/>
              <a:ext cx="42115" cy="779110"/>
            </a:xfrm>
            <a:custGeom>
              <a:avLst/>
              <a:gdLst/>
              <a:ahLst/>
              <a:cxnLst/>
              <a:rect l="0" t="0" r="0" b="0"/>
              <a:pathLst>
                <a:path w="42115" h="779110">
                  <a:moveTo>
                    <a:pt x="0" y="0"/>
                  </a:moveTo>
                  <a:lnTo>
                    <a:pt x="0" y="58290"/>
                  </a:lnTo>
                  <a:lnTo>
                    <a:pt x="0" y="121776"/>
                  </a:lnTo>
                  <a:lnTo>
                    <a:pt x="0" y="180752"/>
                  </a:lnTo>
                  <a:lnTo>
                    <a:pt x="3120" y="239560"/>
                  </a:lnTo>
                  <a:lnTo>
                    <a:pt x="8333" y="297149"/>
                  </a:lnTo>
                  <a:lnTo>
                    <a:pt x="9878" y="358666"/>
                  </a:lnTo>
                  <a:lnTo>
                    <a:pt x="13455" y="418227"/>
                  </a:lnTo>
                  <a:lnTo>
                    <a:pt x="18804" y="476039"/>
                  </a:lnTo>
                  <a:lnTo>
                    <a:pt x="20389" y="534503"/>
                  </a:lnTo>
                  <a:lnTo>
                    <a:pt x="23979" y="588870"/>
                  </a:lnTo>
                  <a:lnTo>
                    <a:pt x="29331" y="638904"/>
                  </a:lnTo>
                  <a:lnTo>
                    <a:pt x="31140" y="697732"/>
                  </a:lnTo>
                  <a:lnTo>
                    <a:pt x="39860" y="753921"/>
                  </a:lnTo>
                  <a:lnTo>
                    <a:pt x="42114" y="77910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43150" y="1726673"/>
              <a:ext cx="579068" cy="136872"/>
            </a:xfrm>
            <a:custGeom>
              <a:avLst/>
              <a:gdLst/>
              <a:ahLst/>
              <a:cxnLst/>
              <a:rect l="0" t="0" r="0" b="0"/>
              <a:pathLst>
                <a:path w="579068" h="136872">
                  <a:moveTo>
                    <a:pt x="579067" y="136871"/>
                  </a:moveTo>
                  <a:lnTo>
                    <a:pt x="559917" y="120060"/>
                  </a:lnTo>
                  <a:lnTo>
                    <a:pt x="505850" y="92962"/>
                  </a:lnTo>
                  <a:lnTo>
                    <a:pt x="454944" y="77548"/>
                  </a:lnTo>
                  <a:lnTo>
                    <a:pt x="399828" y="63238"/>
                  </a:lnTo>
                  <a:lnTo>
                    <a:pt x="338292" y="49146"/>
                  </a:lnTo>
                  <a:lnTo>
                    <a:pt x="277046" y="27862"/>
                  </a:lnTo>
                  <a:lnTo>
                    <a:pt x="227017" y="16184"/>
                  </a:lnTo>
                  <a:lnTo>
                    <a:pt x="175149" y="11035"/>
                  </a:lnTo>
                  <a:lnTo>
                    <a:pt x="122736" y="3789"/>
                  </a:lnTo>
                  <a:lnTo>
                    <a:pt x="70161" y="1123"/>
                  </a:lnTo>
                  <a:lnTo>
                    <a:pt x="15592" y="2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59171" y="1484518"/>
              <a:ext cx="42115" cy="726467"/>
            </a:xfrm>
            <a:custGeom>
              <a:avLst/>
              <a:gdLst/>
              <a:ahLst/>
              <a:cxnLst/>
              <a:rect l="0" t="0" r="0" b="0"/>
              <a:pathLst>
                <a:path w="42115" h="726467">
                  <a:moveTo>
                    <a:pt x="0" y="0"/>
                  </a:moveTo>
                  <a:lnTo>
                    <a:pt x="0" y="57668"/>
                  </a:lnTo>
                  <a:lnTo>
                    <a:pt x="0" y="117302"/>
                  </a:lnTo>
                  <a:lnTo>
                    <a:pt x="0" y="179425"/>
                  </a:lnTo>
                  <a:lnTo>
                    <a:pt x="1170" y="242286"/>
                  </a:lnTo>
                  <a:lnTo>
                    <a:pt x="5589" y="284327"/>
                  </a:lnTo>
                  <a:lnTo>
                    <a:pt x="8333" y="329529"/>
                  </a:lnTo>
                  <a:lnTo>
                    <a:pt x="10722" y="375744"/>
                  </a:lnTo>
                  <a:lnTo>
                    <a:pt x="15684" y="419681"/>
                  </a:lnTo>
                  <a:lnTo>
                    <a:pt x="18669" y="462605"/>
                  </a:lnTo>
                  <a:lnTo>
                    <a:pt x="20349" y="523113"/>
                  </a:lnTo>
                  <a:lnTo>
                    <a:pt x="23967" y="578086"/>
                  </a:lnTo>
                  <a:lnTo>
                    <a:pt x="29328" y="628299"/>
                  </a:lnTo>
                  <a:lnTo>
                    <a:pt x="34036" y="675933"/>
                  </a:lnTo>
                  <a:lnTo>
                    <a:pt x="42114" y="72646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74901" y="1349097"/>
              <a:ext cx="592881" cy="556562"/>
            </a:xfrm>
            <a:custGeom>
              <a:avLst/>
              <a:gdLst/>
              <a:ahLst/>
              <a:cxnLst/>
              <a:rect l="0" t="0" r="0" b="0"/>
              <a:pathLst>
                <a:path w="592881" h="556562">
                  <a:moveTo>
                    <a:pt x="0" y="177535"/>
                  </a:moveTo>
                  <a:lnTo>
                    <a:pt x="26364" y="117594"/>
                  </a:lnTo>
                  <a:lnTo>
                    <a:pt x="59898" y="76647"/>
                  </a:lnTo>
                  <a:lnTo>
                    <a:pt x="122908" y="35567"/>
                  </a:lnTo>
                  <a:lnTo>
                    <a:pt x="178532" y="13303"/>
                  </a:lnTo>
                  <a:lnTo>
                    <a:pt x="215116" y="3441"/>
                  </a:lnTo>
                  <a:lnTo>
                    <a:pt x="274568" y="0"/>
                  </a:lnTo>
                  <a:lnTo>
                    <a:pt x="334818" y="1319"/>
                  </a:lnTo>
                  <a:lnTo>
                    <a:pt x="395163" y="18421"/>
                  </a:lnTo>
                  <a:lnTo>
                    <a:pt x="441225" y="39000"/>
                  </a:lnTo>
                  <a:lnTo>
                    <a:pt x="482949" y="74001"/>
                  </a:lnTo>
                  <a:lnTo>
                    <a:pt x="536742" y="136744"/>
                  </a:lnTo>
                  <a:lnTo>
                    <a:pt x="569479" y="197149"/>
                  </a:lnTo>
                  <a:lnTo>
                    <a:pt x="589258" y="251044"/>
                  </a:lnTo>
                  <a:lnTo>
                    <a:pt x="592880" y="261636"/>
                  </a:lnTo>
                  <a:lnTo>
                    <a:pt x="592389" y="310078"/>
                  </a:lnTo>
                  <a:lnTo>
                    <a:pt x="581743" y="365283"/>
                  </a:lnTo>
                  <a:lnTo>
                    <a:pt x="562135" y="423154"/>
                  </a:lnTo>
                  <a:lnTo>
                    <a:pt x="530750" y="479386"/>
                  </a:lnTo>
                  <a:lnTo>
                    <a:pt x="513139" y="496135"/>
                  </a:lnTo>
                  <a:lnTo>
                    <a:pt x="451101" y="537094"/>
                  </a:lnTo>
                  <a:lnTo>
                    <a:pt x="394649" y="551502"/>
                  </a:lnTo>
                  <a:lnTo>
                    <a:pt x="340345" y="555561"/>
                  </a:lnTo>
                  <a:lnTo>
                    <a:pt x="305327" y="55656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01898" y="1937243"/>
              <a:ext cx="246828" cy="334031"/>
            </a:xfrm>
            <a:custGeom>
              <a:avLst/>
              <a:gdLst/>
              <a:ahLst/>
              <a:cxnLst/>
              <a:rect l="0" t="0" r="0" b="0"/>
              <a:pathLst>
                <a:path w="246828" h="334031">
                  <a:moveTo>
                    <a:pt x="57314" y="189513"/>
                  </a:moveTo>
                  <a:lnTo>
                    <a:pt x="71969" y="242541"/>
                  </a:lnTo>
                  <a:lnTo>
                    <a:pt x="85512" y="299987"/>
                  </a:lnTo>
                  <a:lnTo>
                    <a:pt x="92463" y="329079"/>
                  </a:lnTo>
                  <a:lnTo>
                    <a:pt x="92445" y="334030"/>
                  </a:lnTo>
                  <a:lnTo>
                    <a:pt x="90094" y="332651"/>
                  </a:lnTo>
                  <a:lnTo>
                    <a:pt x="78725" y="311473"/>
                  </a:lnTo>
                  <a:lnTo>
                    <a:pt x="70340" y="294020"/>
                  </a:lnTo>
                  <a:lnTo>
                    <a:pt x="44760" y="250964"/>
                  </a:lnTo>
                  <a:lnTo>
                    <a:pt x="22350" y="189362"/>
                  </a:lnTo>
                  <a:lnTo>
                    <a:pt x="4689" y="133731"/>
                  </a:lnTo>
                  <a:lnTo>
                    <a:pt x="0" y="108569"/>
                  </a:lnTo>
                  <a:lnTo>
                    <a:pt x="1815" y="85687"/>
                  </a:lnTo>
                  <a:lnTo>
                    <a:pt x="9641" y="66939"/>
                  </a:lnTo>
                  <a:lnTo>
                    <a:pt x="22088" y="50808"/>
                  </a:lnTo>
                  <a:lnTo>
                    <a:pt x="48827" y="29742"/>
                  </a:lnTo>
                  <a:lnTo>
                    <a:pt x="80146" y="16741"/>
                  </a:lnTo>
                  <a:lnTo>
                    <a:pt x="135177" y="8636"/>
                  </a:lnTo>
                  <a:lnTo>
                    <a:pt x="196437" y="1706"/>
                  </a:lnTo>
                  <a:lnTo>
                    <a:pt x="246827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83631" y="1958300"/>
              <a:ext cx="199180" cy="326728"/>
            </a:xfrm>
            <a:custGeom>
              <a:avLst/>
              <a:gdLst/>
              <a:ahLst/>
              <a:cxnLst/>
              <a:rect l="0" t="0" r="0" b="0"/>
              <a:pathLst>
                <a:path w="199180" h="326728">
                  <a:moveTo>
                    <a:pt x="154607" y="21057"/>
                  </a:moveTo>
                  <a:lnTo>
                    <a:pt x="103582" y="35630"/>
                  </a:lnTo>
                  <a:lnTo>
                    <a:pt x="70858" y="56960"/>
                  </a:lnTo>
                  <a:lnTo>
                    <a:pt x="20139" y="105854"/>
                  </a:lnTo>
                  <a:lnTo>
                    <a:pt x="7886" y="126595"/>
                  </a:lnTo>
                  <a:lnTo>
                    <a:pt x="0" y="163591"/>
                  </a:lnTo>
                  <a:lnTo>
                    <a:pt x="3252" y="215368"/>
                  </a:lnTo>
                  <a:lnTo>
                    <a:pt x="17214" y="263984"/>
                  </a:lnTo>
                  <a:lnTo>
                    <a:pt x="36169" y="296846"/>
                  </a:lnTo>
                  <a:lnTo>
                    <a:pt x="62192" y="321401"/>
                  </a:lnTo>
                  <a:lnTo>
                    <a:pt x="71940" y="325402"/>
                  </a:lnTo>
                  <a:lnTo>
                    <a:pt x="92130" y="326727"/>
                  </a:lnTo>
                  <a:lnTo>
                    <a:pt x="128816" y="309718"/>
                  </a:lnTo>
                  <a:lnTo>
                    <a:pt x="163733" y="276862"/>
                  </a:lnTo>
                  <a:lnTo>
                    <a:pt x="185127" y="231902"/>
                  </a:lnTo>
                  <a:lnTo>
                    <a:pt x="198875" y="181536"/>
                  </a:lnTo>
                  <a:lnTo>
                    <a:pt x="199179" y="129568"/>
                  </a:lnTo>
                  <a:lnTo>
                    <a:pt x="186272" y="82714"/>
                  </a:lnTo>
                  <a:lnTo>
                    <a:pt x="153713" y="34536"/>
                  </a:lnTo>
                  <a:lnTo>
                    <a:pt x="131986" y="11273"/>
                  </a:lnTo>
                  <a:lnTo>
                    <a:pt x="11249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35473" y="1916195"/>
              <a:ext cx="281792" cy="357961"/>
            </a:xfrm>
            <a:custGeom>
              <a:avLst/>
              <a:gdLst/>
              <a:ahLst/>
              <a:cxnLst/>
              <a:rect l="0" t="0" r="0" b="0"/>
              <a:pathLst>
                <a:path w="281792" h="357961">
                  <a:moveTo>
                    <a:pt x="8050" y="157919"/>
                  </a:moveTo>
                  <a:lnTo>
                    <a:pt x="30956" y="206849"/>
                  </a:lnTo>
                  <a:lnTo>
                    <a:pt x="51959" y="260391"/>
                  </a:lnTo>
                  <a:lnTo>
                    <a:pt x="67373" y="314337"/>
                  </a:lnTo>
                  <a:lnTo>
                    <a:pt x="74630" y="353743"/>
                  </a:lnTo>
                  <a:lnTo>
                    <a:pt x="72324" y="355149"/>
                  </a:lnTo>
                  <a:lnTo>
                    <a:pt x="68447" y="352576"/>
                  </a:lnTo>
                  <a:lnTo>
                    <a:pt x="47141" y="297084"/>
                  </a:lnTo>
                  <a:lnTo>
                    <a:pt x="27080" y="253128"/>
                  </a:lnTo>
                  <a:lnTo>
                    <a:pt x="16578" y="191759"/>
                  </a:lnTo>
                  <a:lnTo>
                    <a:pt x="1938" y="133649"/>
                  </a:lnTo>
                  <a:lnTo>
                    <a:pt x="0" y="82487"/>
                  </a:lnTo>
                  <a:lnTo>
                    <a:pt x="7485" y="38992"/>
                  </a:lnTo>
                  <a:lnTo>
                    <a:pt x="17937" y="18885"/>
                  </a:lnTo>
                  <a:lnTo>
                    <a:pt x="36620" y="5269"/>
                  </a:lnTo>
                  <a:lnTo>
                    <a:pt x="48154" y="0"/>
                  </a:lnTo>
                  <a:lnTo>
                    <a:pt x="73447" y="385"/>
                  </a:lnTo>
                  <a:lnTo>
                    <a:pt x="100286" y="9525"/>
                  </a:lnTo>
                  <a:lnTo>
                    <a:pt x="158439" y="48300"/>
                  </a:lnTo>
                  <a:lnTo>
                    <a:pt x="204228" y="96755"/>
                  </a:lnTo>
                  <a:lnTo>
                    <a:pt x="238654" y="155239"/>
                  </a:lnTo>
                  <a:lnTo>
                    <a:pt x="254841" y="211717"/>
                  </a:lnTo>
                  <a:lnTo>
                    <a:pt x="267047" y="263676"/>
                  </a:lnTo>
                  <a:lnTo>
                    <a:pt x="278533" y="316979"/>
                  </a:lnTo>
                  <a:lnTo>
                    <a:pt x="281791" y="35796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57491" y="1989886"/>
              <a:ext cx="214478" cy="339669"/>
            </a:xfrm>
            <a:custGeom>
              <a:avLst/>
              <a:gdLst/>
              <a:ahLst/>
              <a:cxnLst/>
              <a:rect l="0" t="0" r="0" b="0"/>
              <a:pathLst>
                <a:path w="214478" h="339669">
                  <a:moveTo>
                    <a:pt x="180871" y="31585"/>
                  </a:moveTo>
                  <a:lnTo>
                    <a:pt x="143393" y="23252"/>
                  </a:lnTo>
                  <a:lnTo>
                    <a:pt x="131319" y="22520"/>
                  </a:lnTo>
                  <a:lnTo>
                    <a:pt x="105426" y="31066"/>
                  </a:lnTo>
                  <a:lnTo>
                    <a:pt x="50675" y="65148"/>
                  </a:lnTo>
                  <a:lnTo>
                    <a:pt x="19982" y="100931"/>
                  </a:lnTo>
                  <a:lnTo>
                    <a:pt x="1659" y="146758"/>
                  </a:lnTo>
                  <a:lnTo>
                    <a:pt x="0" y="191793"/>
                  </a:lnTo>
                  <a:lnTo>
                    <a:pt x="6917" y="240361"/>
                  </a:lnTo>
                  <a:lnTo>
                    <a:pt x="27554" y="286207"/>
                  </a:lnTo>
                  <a:lnTo>
                    <a:pt x="49169" y="308917"/>
                  </a:lnTo>
                  <a:lnTo>
                    <a:pt x="95585" y="336971"/>
                  </a:lnTo>
                  <a:lnTo>
                    <a:pt x="120350" y="339668"/>
                  </a:lnTo>
                  <a:lnTo>
                    <a:pt x="133505" y="338749"/>
                  </a:lnTo>
                  <a:lnTo>
                    <a:pt x="157481" y="328369"/>
                  </a:lnTo>
                  <a:lnTo>
                    <a:pt x="178665" y="310888"/>
                  </a:lnTo>
                  <a:lnTo>
                    <a:pt x="195878" y="287521"/>
                  </a:lnTo>
                  <a:lnTo>
                    <a:pt x="213134" y="242469"/>
                  </a:lnTo>
                  <a:lnTo>
                    <a:pt x="214477" y="192075"/>
                  </a:lnTo>
                  <a:lnTo>
                    <a:pt x="201877" y="140099"/>
                  </a:lnTo>
                  <a:lnTo>
                    <a:pt x="176659" y="80879"/>
                  </a:lnTo>
                  <a:lnTo>
                    <a:pt x="128188" y="21682"/>
                  </a:lnTo>
                  <a:lnTo>
                    <a:pt x="115342" y="9636"/>
                  </a:lnTo>
                  <a:lnTo>
                    <a:pt x="9664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56610" y="1937243"/>
              <a:ext cx="257418" cy="354335"/>
            </a:xfrm>
            <a:custGeom>
              <a:avLst/>
              <a:gdLst/>
              <a:ahLst/>
              <a:cxnLst/>
              <a:rect l="0" t="0" r="0" b="0"/>
              <a:pathLst>
                <a:path w="257418" h="354335">
                  <a:moveTo>
                    <a:pt x="18623" y="84228"/>
                  </a:moveTo>
                  <a:lnTo>
                    <a:pt x="1834" y="146509"/>
                  </a:lnTo>
                  <a:lnTo>
                    <a:pt x="0" y="185610"/>
                  </a:lnTo>
                  <a:lnTo>
                    <a:pt x="9269" y="237095"/>
                  </a:lnTo>
                  <a:lnTo>
                    <a:pt x="16805" y="265643"/>
                  </a:lnTo>
                  <a:lnTo>
                    <a:pt x="52973" y="321995"/>
                  </a:lnTo>
                  <a:lnTo>
                    <a:pt x="72494" y="339251"/>
                  </a:lnTo>
                  <a:lnTo>
                    <a:pt x="94039" y="349650"/>
                  </a:lnTo>
                  <a:lnTo>
                    <a:pt x="132475" y="354334"/>
                  </a:lnTo>
                  <a:lnTo>
                    <a:pt x="159691" y="351284"/>
                  </a:lnTo>
                  <a:lnTo>
                    <a:pt x="184266" y="336671"/>
                  </a:lnTo>
                  <a:lnTo>
                    <a:pt x="228637" y="289161"/>
                  </a:lnTo>
                  <a:lnTo>
                    <a:pt x="249435" y="237366"/>
                  </a:lnTo>
                  <a:lnTo>
                    <a:pt x="257417" y="177565"/>
                  </a:lnTo>
                  <a:lnTo>
                    <a:pt x="251709" y="117353"/>
                  </a:lnTo>
                  <a:lnTo>
                    <a:pt x="236197" y="57799"/>
                  </a:lnTo>
                  <a:lnTo>
                    <a:pt x="208136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38446" y="1951459"/>
              <a:ext cx="304202" cy="396396"/>
            </a:xfrm>
            <a:custGeom>
              <a:avLst/>
              <a:gdLst/>
              <a:ahLst/>
              <a:cxnLst/>
              <a:rect l="0" t="0" r="0" b="0"/>
              <a:pathLst>
                <a:path w="304202" h="396396">
                  <a:moveTo>
                    <a:pt x="0" y="59484"/>
                  </a:moveTo>
                  <a:lnTo>
                    <a:pt x="11178" y="70662"/>
                  </a:lnTo>
                  <a:lnTo>
                    <a:pt x="42661" y="127145"/>
                  </a:lnTo>
                  <a:lnTo>
                    <a:pt x="49498" y="136177"/>
                  </a:lnTo>
                  <a:lnTo>
                    <a:pt x="68875" y="197595"/>
                  </a:lnTo>
                  <a:lnTo>
                    <a:pt x="80848" y="256521"/>
                  </a:lnTo>
                  <a:lnTo>
                    <a:pt x="89149" y="317943"/>
                  </a:lnTo>
                  <a:lnTo>
                    <a:pt x="93095" y="358462"/>
                  </a:lnTo>
                  <a:lnTo>
                    <a:pt x="92479" y="364088"/>
                  </a:lnTo>
                  <a:lnTo>
                    <a:pt x="90898" y="364329"/>
                  </a:lnTo>
                  <a:lnTo>
                    <a:pt x="69465" y="315917"/>
                  </a:lnTo>
                  <a:lnTo>
                    <a:pt x="49499" y="254430"/>
                  </a:lnTo>
                  <a:lnTo>
                    <a:pt x="42403" y="200720"/>
                  </a:lnTo>
                  <a:lnTo>
                    <a:pt x="34068" y="145744"/>
                  </a:lnTo>
                  <a:lnTo>
                    <a:pt x="32320" y="91671"/>
                  </a:lnTo>
                  <a:lnTo>
                    <a:pt x="34251" y="58581"/>
                  </a:lnTo>
                  <a:lnTo>
                    <a:pt x="42909" y="32176"/>
                  </a:lnTo>
                  <a:lnTo>
                    <a:pt x="57675" y="14982"/>
                  </a:lnTo>
                  <a:lnTo>
                    <a:pt x="66525" y="8759"/>
                  </a:lnTo>
                  <a:lnTo>
                    <a:pt x="88838" y="1844"/>
                  </a:lnTo>
                  <a:lnTo>
                    <a:pt x="101339" y="0"/>
                  </a:lnTo>
                  <a:lnTo>
                    <a:pt x="127707" y="4191"/>
                  </a:lnTo>
                  <a:lnTo>
                    <a:pt x="162621" y="19704"/>
                  </a:lnTo>
                  <a:lnTo>
                    <a:pt x="217247" y="66639"/>
                  </a:lnTo>
                  <a:lnTo>
                    <a:pt x="244427" y="110247"/>
                  </a:lnTo>
                  <a:lnTo>
                    <a:pt x="271686" y="170110"/>
                  </a:lnTo>
                  <a:lnTo>
                    <a:pt x="289019" y="217556"/>
                  </a:lnTo>
                  <a:lnTo>
                    <a:pt x="299626" y="278984"/>
                  </a:lnTo>
                  <a:lnTo>
                    <a:pt x="304201" y="338021"/>
                  </a:lnTo>
                  <a:lnTo>
                    <a:pt x="303823" y="377020"/>
                  </a:lnTo>
                  <a:lnTo>
                    <a:pt x="301984" y="383478"/>
                  </a:lnTo>
                  <a:lnTo>
                    <a:pt x="294797" y="39639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128000" y="1963299"/>
              <a:ext cx="291871" cy="489841"/>
            </a:xfrm>
            <a:custGeom>
              <a:avLst/>
              <a:gdLst/>
              <a:ahLst/>
              <a:cxnLst/>
              <a:rect l="0" t="0" r="0" b="0"/>
              <a:pathLst>
                <a:path w="291871" h="489841">
                  <a:moveTo>
                    <a:pt x="273741" y="47644"/>
                  </a:moveTo>
                  <a:lnTo>
                    <a:pt x="255761" y="23597"/>
                  </a:lnTo>
                  <a:lnTo>
                    <a:pt x="238843" y="9270"/>
                  </a:lnTo>
                  <a:lnTo>
                    <a:pt x="213387" y="1343"/>
                  </a:lnTo>
                  <a:lnTo>
                    <a:pt x="172410" y="0"/>
                  </a:lnTo>
                  <a:lnTo>
                    <a:pt x="134922" y="10130"/>
                  </a:lnTo>
                  <a:lnTo>
                    <a:pt x="85923" y="34514"/>
                  </a:lnTo>
                  <a:lnTo>
                    <a:pt x="58734" y="60521"/>
                  </a:lnTo>
                  <a:lnTo>
                    <a:pt x="54364" y="71436"/>
                  </a:lnTo>
                  <a:lnTo>
                    <a:pt x="52627" y="96043"/>
                  </a:lnTo>
                  <a:lnTo>
                    <a:pt x="61994" y="119457"/>
                  </a:lnTo>
                  <a:lnTo>
                    <a:pt x="86999" y="149250"/>
                  </a:lnTo>
                  <a:lnTo>
                    <a:pt x="116634" y="169776"/>
                  </a:lnTo>
                  <a:lnTo>
                    <a:pt x="176969" y="200554"/>
                  </a:lnTo>
                  <a:lnTo>
                    <a:pt x="240272" y="248411"/>
                  </a:lnTo>
                  <a:lnTo>
                    <a:pt x="274322" y="289942"/>
                  </a:lnTo>
                  <a:lnTo>
                    <a:pt x="288211" y="322597"/>
                  </a:lnTo>
                  <a:lnTo>
                    <a:pt x="291870" y="348050"/>
                  </a:lnTo>
                  <a:lnTo>
                    <a:pt x="287258" y="371840"/>
                  </a:lnTo>
                  <a:lnTo>
                    <a:pt x="276239" y="394112"/>
                  </a:lnTo>
                  <a:lnTo>
                    <a:pt x="259643" y="415709"/>
                  </a:lnTo>
                  <a:lnTo>
                    <a:pt x="219391" y="442009"/>
                  </a:lnTo>
                  <a:lnTo>
                    <a:pt x="164831" y="453442"/>
                  </a:lnTo>
                  <a:lnTo>
                    <a:pt x="105219" y="465710"/>
                  </a:lnTo>
                  <a:lnTo>
                    <a:pt x="53013" y="475932"/>
                  </a:lnTo>
                  <a:lnTo>
                    <a:pt x="0" y="4898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42404" y="2517816"/>
              <a:ext cx="6969866" cy="251179"/>
            </a:xfrm>
            <a:custGeom>
              <a:avLst/>
              <a:gdLst/>
              <a:ahLst/>
              <a:cxnLst/>
              <a:rect l="0" t="0" r="0" b="0"/>
              <a:pathLst>
                <a:path w="6969866" h="251179">
                  <a:moveTo>
                    <a:pt x="6969865" y="251178"/>
                  </a:moveTo>
                  <a:lnTo>
                    <a:pt x="6909481" y="251178"/>
                  </a:lnTo>
                  <a:lnTo>
                    <a:pt x="6851758" y="248059"/>
                  </a:lnTo>
                  <a:lnTo>
                    <a:pt x="6796440" y="242845"/>
                  </a:lnTo>
                  <a:lnTo>
                    <a:pt x="6735827" y="241084"/>
                  </a:lnTo>
                  <a:lnTo>
                    <a:pt x="6678794" y="233500"/>
                  </a:lnTo>
                  <a:lnTo>
                    <a:pt x="6622468" y="227669"/>
                  </a:lnTo>
                  <a:lnTo>
                    <a:pt x="6560692" y="221188"/>
                  </a:lnTo>
                  <a:lnTo>
                    <a:pt x="6509508" y="214476"/>
                  </a:lnTo>
                  <a:lnTo>
                    <a:pt x="6457297" y="205079"/>
                  </a:lnTo>
                  <a:lnTo>
                    <a:pt x="6399194" y="200475"/>
                  </a:lnTo>
                  <a:lnTo>
                    <a:pt x="6343113" y="193521"/>
                  </a:lnTo>
                  <a:lnTo>
                    <a:pt x="6283863" y="184052"/>
                  </a:lnTo>
                  <a:lnTo>
                    <a:pt x="6221853" y="179426"/>
                  </a:lnTo>
                  <a:lnTo>
                    <a:pt x="6159026" y="172467"/>
                  </a:lnTo>
                  <a:lnTo>
                    <a:pt x="6095957" y="162996"/>
                  </a:lnTo>
                  <a:lnTo>
                    <a:pt x="6050747" y="159344"/>
                  </a:lnTo>
                  <a:lnTo>
                    <a:pt x="6003358" y="156551"/>
                  </a:lnTo>
                  <a:lnTo>
                    <a:pt x="5955000" y="151410"/>
                  </a:lnTo>
                  <a:lnTo>
                    <a:pt x="5906211" y="148345"/>
                  </a:lnTo>
                  <a:lnTo>
                    <a:pt x="5857231" y="145813"/>
                  </a:lnTo>
                  <a:lnTo>
                    <a:pt x="5808166" y="140788"/>
                  </a:lnTo>
                  <a:lnTo>
                    <a:pt x="5759064" y="137775"/>
                  </a:lnTo>
                  <a:lnTo>
                    <a:pt x="5708775" y="135266"/>
                  </a:lnTo>
                  <a:lnTo>
                    <a:pt x="5655228" y="130252"/>
                  </a:lnTo>
                  <a:lnTo>
                    <a:pt x="5603354" y="127243"/>
                  </a:lnTo>
                  <a:lnTo>
                    <a:pt x="5551832" y="124736"/>
                  </a:lnTo>
                  <a:lnTo>
                    <a:pt x="5497739" y="119723"/>
                  </a:lnTo>
                  <a:lnTo>
                    <a:pt x="5445621" y="116715"/>
                  </a:lnTo>
                  <a:lnTo>
                    <a:pt x="5393991" y="115378"/>
                  </a:lnTo>
                  <a:lnTo>
                    <a:pt x="5339850" y="114783"/>
                  </a:lnTo>
                  <a:lnTo>
                    <a:pt x="5284591" y="111400"/>
                  </a:lnTo>
                  <a:lnTo>
                    <a:pt x="5228836" y="107166"/>
                  </a:lnTo>
                  <a:lnTo>
                    <a:pt x="5172860" y="105285"/>
                  </a:lnTo>
                  <a:lnTo>
                    <a:pt x="5116787" y="104449"/>
                  </a:lnTo>
                  <a:lnTo>
                    <a:pt x="5059500" y="104077"/>
                  </a:lnTo>
                  <a:lnTo>
                    <a:pt x="4998944" y="103912"/>
                  </a:lnTo>
                  <a:lnTo>
                    <a:pt x="4940055" y="100719"/>
                  </a:lnTo>
                  <a:lnTo>
                    <a:pt x="4881516" y="96570"/>
                  </a:lnTo>
                  <a:lnTo>
                    <a:pt x="4820404" y="94726"/>
                  </a:lnTo>
                  <a:lnTo>
                    <a:pt x="4758149" y="90787"/>
                  </a:lnTo>
                  <a:lnTo>
                    <a:pt x="4695384" y="86307"/>
                  </a:lnTo>
                  <a:lnTo>
                    <a:pt x="4632394" y="84315"/>
                  </a:lnTo>
                  <a:lnTo>
                    <a:pt x="4569304" y="80311"/>
                  </a:lnTo>
                  <a:lnTo>
                    <a:pt x="4537740" y="77605"/>
                  </a:lnTo>
                  <a:lnTo>
                    <a:pt x="4504999" y="75802"/>
                  </a:lnTo>
                  <a:lnTo>
                    <a:pt x="4471473" y="74599"/>
                  </a:lnTo>
                  <a:lnTo>
                    <a:pt x="4437424" y="73797"/>
                  </a:lnTo>
                  <a:lnTo>
                    <a:pt x="4404196" y="72093"/>
                  </a:lnTo>
                  <a:lnTo>
                    <a:pt x="4371516" y="69787"/>
                  </a:lnTo>
                  <a:lnTo>
                    <a:pt x="4339201" y="67080"/>
                  </a:lnTo>
                  <a:lnTo>
                    <a:pt x="4305959" y="65275"/>
                  </a:lnTo>
                  <a:lnTo>
                    <a:pt x="4272099" y="64072"/>
                  </a:lnTo>
                  <a:lnTo>
                    <a:pt x="4237827" y="63270"/>
                  </a:lnTo>
                  <a:lnTo>
                    <a:pt x="4204452" y="61565"/>
                  </a:lnTo>
                  <a:lnTo>
                    <a:pt x="4171673" y="59259"/>
                  </a:lnTo>
                  <a:lnTo>
                    <a:pt x="4139291" y="56552"/>
                  </a:lnTo>
                  <a:lnTo>
                    <a:pt x="4106005" y="54747"/>
                  </a:lnTo>
                  <a:lnTo>
                    <a:pt x="4072116" y="53543"/>
                  </a:lnTo>
                  <a:lnTo>
                    <a:pt x="4037825" y="52741"/>
                  </a:lnTo>
                  <a:lnTo>
                    <a:pt x="4004436" y="51037"/>
                  </a:lnTo>
                  <a:lnTo>
                    <a:pt x="3971648" y="48730"/>
                  </a:lnTo>
                  <a:lnTo>
                    <a:pt x="3939261" y="46023"/>
                  </a:lnTo>
                  <a:lnTo>
                    <a:pt x="3905971" y="44218"/>
                  </a:lnTo>
                  <a:lnTo>
                    <a:pt x="3872080" y="43015"/>
                  </a:lnTo>
                  <a:lnTo>
                    <a:pt x="3837787" y="42213"/>
                  </a:lnTo>
                  <a:lnTo>
                    <a:pt x="3803227" y="40508"/>
                  </a:lnTo>
                  <a:lnTo>
                    <a:pt x="3768488" y="38202"/>
                  </a:lnTo>
                  <a:lnTo>
                    <a:pt x="3733631" y="35495"/>
                  </a:lnTo>
                  <a:lnTo>
                    <a:pt x="3699865" y="33690"/>
                  </a:lnTo>
                  <a:lnTo>
                    <a:pt x="3666825" y="32487"/>
                  </a:lnTo>
                  <a:lnTo>
                    <a:pt x="3634270" y="31684"/>
                  </a:lnTo>
                  <a:lnTo>
                    <a:pt x="3599699" y="31150"/>
                  </a:lnTo>
                  <a:lnTo>
                    <a:pt x="3563783" y="30793"/>
                  </a:lnTo>
                  <a:lnTo>
                    <a:pt x="3526971" y="30555"/>
                  </a:lnTo>
                  <a:lnTo>
                    <a:pt x="3490731" y="29227"/>
                  </a:lnTo>
                  <a:lnTo>
                    <a:pt x="3454873" y="27172"/>
                  </a:lnTo>
                  <a:lnTo>
                    <a:pt x="3419269" y="24632"/>
                  </a:lnTo>
                  <a:lnTo>
                    <a:pt x="3383835" y="22938"/>
                  </a:lnTo>
                  <a:lnTo>
                    <a:pt x="3348514" y="21809"/>
                  </a:lnTo>
                  <a:lnTo>
                    <a:pt x="3313268" y="21057"/>
                  </a:lnTo>
                  <a:lnTo>
                    <a:pt x="3278073" y="19385"/>
                  </a:lnTo>
                  <a:lnTo>
                    <a:pt x="3242911" y="17101"/>
                  </a:lnTo>
                  <a:lnTo>
                    <a:pt x="3207771" y="14408"/>
                  </a:lnTo>
                  <a:lnTo>
                    <a:pt x="3172646" y="12613"/>
                  </a:lnTo>
                  <a:lnTo>
                    <a:pt x="3137531" y="11417"/>
                  </a:lnTo>
                  <a:lnTo>
                    <a:pt x="3102424" y="10619"/>
                  </a:lnTo>
                  <a:lnTo>
                    <a:pt x="3066150" y="10087"/>
                  </a:lnTo>
                  <a:lnTo>
                    <a:pt x="3029099" y="9732"/>
                  </a:lnTo>
                  <a:lnTo>
                    <a:pt x="2991531" y="9496"/>
                  </a:lnTo>
                  <a:lnTo>
                    <a:pt x="2954787" y="8168"/>
                  </a:lnTo>
                  <a:lnTo>
                    <a:pt x="2918592" y="6114"/>
                  </a:lnTo>
                  <a:lnTo>
                    <a:pt x="2882764" y="3574"/>
                  </a:lnTo>
                  <a:lnTo>
                    <a:pt x="2847181" y="1881"/>
                  </a:lnTo>
                  <a:lnTo>
                    <a:pt x="2811760" y="752"/>
                  </a:lnTo>
                  <a:lnTo>
                    <a:pt x="2776448" y="0"/>
                  </a:lnTo>
                  <a:lnTo>
                    <a:pt x="2740038" y="668"/>
                  </a:lnTo>
                  <a:lnTo>
                    <a:pt x="2702897" y="2283"/>
                  </a:lnTo>
                  <a:lnTo>
                    <a:pt x="2665268" y="4530"/>
                  </a:lnTo>
                  <a:lnTo>
                    <a:pt x="2627314" y="6028"/>
                  </a:lnTo>
                  <a:lnTo>
                    <a:pt x="2589143" y="7026"/>
                  </a:lnTo>
                  <a:lnTo>
                    <a:pt x="2550828" y="7692"/>
                  </a:lnTo>
                  <a:lnTo>
                    <a:pt x="2513586" y="8136"/>
                  </a:lnTo>
                  <a:lnTo>
                    <a:pt x="2477059" y="8431"/>
                  </a:lnTo>
                  <a:lnTo>
                    <a:pt x="2441010" y="8629"/>
                  </a:lnTo>
                  <a:lnTo>
                    <a:pt x="2404109" y="8760"/>
                  </a:lnTo>
                  <a:lnTo>
                    <a:pt x="2366640" y="8848"/>
                  </a:lnTo>
                  <a:lnTo>
                    <a:pt x="2328793" y="8906"/>
                  </a:lnTo>
                  <a:lnTo>
                    <a:pt x="2290693" y="8945"/>
                  </a:lnTo>
                  <a:lnTo>
                    <a:pt x="2252425" y="8971"/>
                  </a:lnTo>
                  <a:lnTo>
                    <a:pt x="2214045" y="8988"/>
                  </a:lnTo>
                  <a:lnTo>
                    <a:pt x="2175590" y="9000"/>
                  </a:lnTo>
                  <a:lnTo>
                    <a:pt x="2137085" y="9008"/>
                  </a:lnTo>
                  <a:lnTo>
                    <a:pt x="2098547" y="9013"/>
                  </a:lnTo>
                  <a:lnTo>
                    <a:pt x="2058817" y="9016"/>
                  </a:lnTo>
                  <a:lnTo>
                    <a:pt x="2018292" y="9019"/>
                  </a:lnTo>
                  <a:lnTo>
                    <a:pt x="1977238" y="9020"/>
                  </a:lnTo>
                  <a:lnTo>
                    <a:pt x="1937000" y="10191"/>
                  </a:lnTo>
                  <a:lnTo>
                    <a:pt x="1897307" y="12141"/>
                  </a:lnTo>
                  <a:lnTo>
                    <a:pt x="1857977" y="14611"/>
                  </a:lnTo>
                  <a:lnTo>
                    <a:pt x="1817718" y="17428"/>
                  </a:lnTo>
                  <a:lnTo>
                    <a:pt x="1776842" y="20475"/>
                  </a:lnTo>
                  <a:lnTo>
                    <a:pt x="1735552" y="23677"/>
                  </a:lnTo>
                  <a:lnTo>
                    <a:pt x="1693988" y="25811"/>
                  </a:lnTo>
                  <a:lnTo>
                    <a:pt x="1652241" y="27234"/>
                  </a:lnTo>
                  <a:lnTo>
                    <a:pt x="1610371" y="28183"/>
                  </a:lnTo>
                  <a:lnTo>
                    <a:pt x="1568420" y="29985"/>
                  </a:lnTo>
                  <a:lnTo>
                    <a:pt x="1526415" y="32356"/>
                  </a:lnTo>
                  <a:lnTo>
                    <a:pt x="1484373" y="35107"/>
                  </a:lnTo>
                  <a:lnTo>
                    <a:pt x="1443477" y="38111"/>
                  </a:lnTo>
                  <a:lnTo>
                    <a:pt x="1403345" y="41283"/>
                  </a:lnTo>
                  <a:lnTo>
                    <a:pt x="1363722" y="44568"/>
                  </a:lnTo>
                  <a:lnTo>
                    <a:pt x="1323269" y="47927"/>
                  </a:lnTo>
                  <a:lnTo>
                    <a:pt x="1282262" y="51337"/>
                  </a:lnTo>
                  <a:lnTo>
                    <a:pt x="1240886" y="54780"/>
                  </a:lnTo>
                  <a:lnTo>
                    <a:pt x="1199264" y="58245"/>
                  </a:lnTo>
                  <a:lnTo>
                    <a:pt x="1157478" y="61724"/>
                  </a:lnTo>
                  <a:lnTo>
                    <a:pt x="1115583" y="65214"/>
                  </a:lnTo>
                  <a:lnTo>
                    <a:pt x="1074785" y="67541"/>
                  </a:lnTo>
                  <a:lnTo>
                    <a:pt x="1034718" y="69092"/>
                  </a:lnTo>
                  <a:lnTo>
                    <a:pt x="995138" y="70126"/>
                  </a:lnTo>
                  <a:lnTo>
                    <a:pt x="954714" y="71985"/>
                  </a:lnTo>
                  <a:lnTo>
                    <a:pt x="913726" y="74394"/>
                  </a:lnTo>
                  <a:lnTo>
                    <a:pt x="872363" y="77170"/>
                  </a:lnTo>
                  <a:lnTo>
                    <a:pt x="830750" y="79021"/>
                  </a:lnTo>
                  <a:lnTo>
                    <a:pt x="788970" y="80255"/>
                  </a:lnTo>
                  <a:lnTo>
                    <a:pt x="747078" y="81077"/>
                  </a:lnTo>
                  <a:lnTo>
                    <a:pt x="705112" y="82795"/>
                  </a:lnTo>
                  <a:lnTo>
                    <a:pt x="663097" y="85111"/>
                  </a:lnTo>
                  <a:lnTo>
                    <a:pt x="621049" y="87824"/>
                  </a:lnTo>
                  <a:lnTo>
                    <a:pt x="578979" y="89633"/>
                  </a:lnTo>
                  <a:lnTo>
                    <a:pt x="536894" y="90839"/>
                  </a:lnTo>
                  <a:lnTo>
                    <a:pt x="494800" y="91643"/>
                  </a:lnTo>
                  <a:lnTo>
                    <a:pt x="452699" y="93349"/>
                  </a:lnTo>
                  <a:lnTo>
                    <a:pt x="410594" y="95656"/>
                  </a:lnTo>
                  <a:lnTo>
                    <a:pt x="368486" y="98364"/>
                  </a:lnTo>
                  <a:lnTo>
                    <a:pt x="326375" y="101339"/>
                  </a:lnTo>
                  <a:lnTo>
                    <a:pt x="284264" y="104492"/>
                  </a:lnTo>
                  <a:lnTo>
                    <a:pt x="242152" y="107764"/>
                  </a:lnTo>
                  <a:lnTo>
                    <a:pt x="203548" y="109945"/>
                  </a:lnTo>
                  <a:lnTo>
                    <a:pt x="167284" y="111400"/>
                  </a:lnTo>
                  <a:lnTo>
                    <a:pt x="132580" y="112369"/>
                  </a:lnTo>
                  <a:lnTo>
                    <a:pt x="75302" y="116566"/>
                  </a:lnTo>
                  <a:lnTo>
                    <a:pt x="22311" y="122386"/>
                  </a:lnTo>
                  <a:lnTo>
                    <a:pt x="0" y="12483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242362" y="1551798"/>
            <a:ext cx="2326799" cy="462044"/>
            <a:chOff x="1242362" y="1551798"/>
            <a:chExt cx="2326799" cy="462044"/>
          </a:xfrm>
        </p:grpSpPr>
        <p:sp>
          <p:nvSpPr>
            <p:cNvPr id="2" name="Freeform 1"/>
            <p:cNvSpPr/>
            <p:nvPr/>
          </p:nvSpPr>
          <p:spPr>
            <a:xfrm>
              <a:off x="1242362" y="1579274"/>
              <a:ext cx="189514" cy="382620"/>
            </a:xfrm>
            <a:custGeom>
              <a:avLst/>
              <a:gdLst/>
              <a:ahLst/>
              <a:cxnLst/>
              <a:rect l="0" t="0" r="0" b="0"/>
              <a:pathLst>
                <a:path w="189514" h="382620">
                  <a:moveTo>
                    <a:pt x="0" y="105285"/>
                  </a:moveTo>
                  <a:lnTo>
                    <a:pt x="3120" y="157335"/>
                  </a:lnTo>
                  <a:lnTo>
                    <a:pt x="8334" y="207275"/>
                  </a:lnTo>
                  <a:lnTo>
                    <a:pt x="12998" y="254827"/>
                  </a:lnTo>
                  <a:lnTo>
                    <a:pt x="18669" y="305962"/>
                  </a:lnTo>
                  <a:lnTo>
                    <a:pt x="20350" y="358157"/>
                  </a:lnTo>
                  <a:lnTo>
                    <a:pt x="19573" y="382619"/>
                  </a:lnTo>
                  <a:lnTo>
                    <a:pt x="17728" y="382591"/>
                  </a:lnTo>
                  <a:lnTo>
                    <a:pt x="15328" y="377893"/>
                  </a:lnTo>
                  <a:lnTo>
                    <a:pt x="11161" y="323923"/>
                  </a:lnTo>
                  <a:lnTo>
                    <a:pt x="5064" y="264156"/>
                  </a:lnTo>
                  <a:lnTo>
                    <a:pt x="1501" y="213319"/>
                  </a:lnTo>
                  <a:lnTo>
                    <a:pt x="1467" y="153315"/>
                  </a:lnTo>
                  <a:lnTo>
                    <a:pt x="9663" y="117566"/>
                  </a:lnTo>
                  <a:lnTo>
                    <a:pt x="20283" y="95536"/>
                  </a:lnTo>
                  <a:lnTo>
                    <a:pt x="45004" y="68991"/>
                  </a:lnTo>
                  <a:lnTo>
                    <a:pt x="84799" y="47467"/>
                  </a:lnTo>
                  <a:lnTo>
                    <a:pt x="147449" y="1749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73948" y="184248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63461" y="188460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62092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4518" y="18109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9803" y="1821430"/>
              <a:ext cx="115814" cy="192412"/>
            </a:xfrm>
            <a:custGeom>
              <a:avLst/>
              <a:gdLst/>
              <a:ahLst/>
              <a:cxnLst/>
              <a:rect l="0" t="0" r="0" b="0"/>
              <a:pathLst>
                <a:path w="115814" h="192412">
                  <a:moveTo>
                    <a:pt x="0" y="105285"/>
                  </a:moveTo>
                  <a:lnTo>
                    <a:pt x="8333" y="142763"/>
                  </a:lnTo>
                  <a:lnTo>
                    <a:pt x="15684" y="188597"/>
                  </a:lnTo>
                  <a:lnTo>
                    <a:pt x="18645" y="192411"/>
                  </a:lnTo>
                  <a:lnTo>
                    <a:pt x="21788" y="191445"/>
                  </a:lnTo>
                  <a:lnTo>
                    <a:pt x="25054" y="187291"/>
                  </a:lnTo>
                  <a:lnTo>
                    <a:pt x="24891" y="179843"/>
                  </a:lnTo>
                  <a:lnTo>
                    <a:pt x="12882" y="121097"/>
                  </a:lnTo>
                  <a:lnTo>
                    <a:pt x="16815" y="80204"/>
                  </a:lnTo>
                  <a:lnTo>
                    <a:pt x="25411" y="58653"/>
                  </a:lnTo>
                  <a:lnTo>
                    <a:pt x="38200" y="41275"/>
                  </a:lnTo>
                  <a:lnTo>
                    <a:pt x="65131" y="19508"/>
                  </a:lnTo>
                  <a:lnTo>
                    <a:pt x="99433" y="420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7940" y="1821430"/>
              <a:ext cx="147870" cy="165391"/>
            </a:xfrm>
            <a:custGeom>
              <a:avLst/>
              <a:gdLst/>
              <a:ahLst/>
              <a:cxnLst/>
              <a:rect l="0" t="0" r="0" b="0"/>
              <a:pathLst>
                <a:path w="147870" h="165391">
                  <a:moveTo>
                    <a:pt x="95604" y="0"/>
                  </a:moveTo>
                  <a:lnTo>
                    <a:pt x="52912" y="3119"/>
                  </a:lnTo>
                  <a:lnTo>
                    <a:pt x="33346" y="9575"/>
                  </a:lnTo>
                  <a:lnTo>
                    <a:pt x="16851" y="20243"/>
                  </a:lnTo>
                  <a:lnTo>
                    <a:pt x="4840" y="35903"/>
                  </a:lnTo>
                  <a:lnTo>
                    <a:pt x="0" y="44992"/>
                  </a:lnTo>
                  <a:lnTo>
                    <a:pt x="282" y="53391"/>
                  </a:lnTo>
                  <a:lnTo>
                    <a:pt x="3980" y="61330"/>
                  </a:lnTo>
                  <a:lnTo>
                    <a:pt x="17447" y="75221"/>
                  </a:lnTo>
                  <a:lnTo>
                    <a:pt x="35131" y="85294"/>
                  </a:lnTo>
                  <a:lnTo>
                    <a:pt x="96883" y="96630"/>
                  </a:lnTo>
                  <a:lnTo>
                    <a:pt x="121909" y="103778"/>
                  </a:lnTo>
                  <a:lnTo>
                    <a:pt x="140830" y="114753"/>
                  </a:lnTo>
                  <a:lnTo>
                    <a:pt x="145642" y="122125"/>
                  </a:lnTo>
                  <a:lnTo>
                    <a:pt x="147869" y="139676"/>
                  </a:lnTo>
                  <a:lnTo>
                    <a:pt x="144485" y="146929"/>
                  </a:lnTo>
                  <a:lnTo>
                    <a:pt x="131367" y="158109"/>
                  </a:lnTo>
                  <a:lnTo>
                    <a:pt x="98661" y="165390"/>
                  </a:lnTo>
                  <a:lnTo>
                    <a:pt x="42961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89886" y="1558217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128" y="149357"/>
                  </a:lnTo>
                  <a:lnTo>
                    <a:pt x="38" y="203741"/>
                  </a:lnTo>
                  <a:lnTo>
                    <a:pt x="7243" y="262124"/>
                  </a:lnTo>
                  <a:lnTo>
                    <a:pt x="9879" y="324435"/>
                  </a:lnTo>
                  <a:lnTo>
                    <a:pt x="7216" y="36168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63544" y="1705616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25734" y="8333"/>
                  </a:lnTo>
                  <a:lnTo>
                    <a:pt x="174311" y="15684"/>
                  </a:lnTo>
                  <a:lnTo>
                    <a:pt x="111857" y="27231"/>
                  </a:lnTo>
                  <a:lnTo>
                    <a:pt x="53247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7367" y="1579274"/>
              <a:ext cx="15824" cy="347442"/>
            </a:xfrm>
            <a:custGeom>
              <a:avLst/>
              <a:gdLst/>
              <a:ahLst/>
              <a:cxnLst/>
              <a:rect l="0" t="0" r="0" b="0"/>
              <a:pathLst>
                <a:path w="15824" h="347442">
                  <a:moveTo>
                    <a:pt x="0" y="0"/>
                  </a:moveTo>
                  <a:lnTo>
                    <a:pt x="0" y="52051"/>
                  </a:lnTo>
                  <a:lnTo>
                    <a:pt x="3120" y="108229"/>
                  </a:lnTo>
                  <a:lnTo>
                    <a:pt x="5214" y="163089"/>
                  </a:lnTo>
                  <a:lnTo>
                    <a:pt x="4665" y="215219"/>
                  </a:lnTo>
                  <a:lnTo>
                    <a:pt x="11911" y="268880"/>
                  </a:lnTo>
                  <a:lnTo>
                    <a:pt x="15823" y="29848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68911" y="1551798"/>
              <a:ext cx="354757" cy="227519"/>
            </a:xfrm>
            <a:custGeom>
              <a:avLst/>
              <a:gdLst/>
              <a:ahLst/>
              <a:cxnLst/>
              <a:rect l="0" t="0" r="0" b="0"/>
              <a:pathLst>
                <a:path w="354757" h="227519">
                  <a:moveTo>
                    <a:pt x="0" y="80119"/>
                  </a:moveTo>
                  <a:lnTo>
                    <a:pt x="11179" y="63351"/>
                  </a:lnTo>
                  <a:lnTo>
                    <a:pt x="26026" y="51999"/>
                  </a:lnTo>
                  <a:lnTo>
                    <a:pt x="87784" y="19447"/>
                  </a:lnTo>
                  <a:lnTo>
                    <a:pt x="148821" y="899"/>
                  </a:lnTo>
                  <a:lnTo>
                    <a:pt x="212238" y="0"/>
                  </a:lnTo>
                  <a:lnTo>
                    <a:pt x="269911" y="10740"/>
                  </a:lnTo>
                  <a:lnTo>
                    <a:pt x="327511" y="40122"/>
                  </a:lnTo>
                  <a:lnTo>
                    <a:pt x="341703" y="54153"/>
                  </a:lnTo>
                  <a:lnTo>
                    <a:pt x="347125" y="62809"/>
                  </a:lnTo>
                  <a:lnTo>
                    <a:pt x="354756" y="97347"/>
                  </a:lnTo>
                  <a:lnTo>
                    <a:pt x="350302" y="117411"/>
                  </a:lnTo>
                  <a:lnTo>
                    <a:pt x="328379" y="149356"/>
                  </a:lnTo>
                  <a:lnTo>
                    <a:pt x="287647" y="192339"/>
                  </a:lnTo>
                  <a:lnTo>
                    <a:pt x="255505" y="207866"/>
                  </a:lnTo>
                  <a:lnTo>
                    <a:pt x="198319" y="224121"/>
                  </a:lnTo>
                  <a:lnTo>
                    <a:pt x="178985" y="227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2653" y="1765585"/>
              <a:ext cx="135237" cy="188653"/>
            </a:xfrm>
            <a:custGeom>
              <a:avLst/>
              <a:gdLst/>
              <a:ahLst/>
              <a:cxnLst/>
              <a:rect l="0" t="0" r="0" b="0"/>
              <a:pathLst>
                <a:path w="135237" h="188653">
                  <a:moveTo>
                    <a:pt x="0" y="97959"/>
                  </a:moveTo>
                  <a:lnTo>
                    <a:pt x="37477" y="89625"/>
                  </a:lnTo>
                  <a:lnTo>
                    <a:pt x="83312" y="82275"/>
                  </a:lnTo>
                  <a:lnTo>
                    <a:pt x="109952" y="67315"/>
                  </a:lnTo>
                  <a:lnTo>
                    <a:pt x="132664" y="42476"/>
                  </a:lnTo>
                  <a:lnTo>
                    <a:pt x="135236" y="34064"/>
                  </a:lnTo>
                  <a:lnTo>
                    <a:pt x="134611" y="26116"/>
                  </a:lnTo>
                  <a:lnTo>
                    <a:pt x="131854" y="18478"/>
                  </a:lnTo>
                  <a:lnTo>
                    <a:pt x="125337" y="12216"/>
                  </a:lnTo>
                  <a:lnTo>
                    <a:pt x="105618" y="2139"/>
                  </a:lnTo>
                  <a:lnTo>
                    <a:pt x="84376" y="0"/>
                  </a:lnTo>
                  <a:lnTo>
                    <a:pt x="63236" y="4119"/>
                  </a:lnTo>
                  <a:lnTo>
                    <a:pt x="42143" y="13748"/>
                  </a:lnTo>
                  <a:lnTo>
                    <a:pt x="27309" y="28946"/>
                  </a:lnTo>
                  <a:lnTo>
                    <a:pt x="8253" y="67299"/>
                  </a:lnTo>
                  <a:lnTo>
                    <a:pt x="6787" y="87842"/>
                  </a:lnTo>
                  <a:lnTo>
                    <a:pt x="15378" y="129625"/>
                  </a:lnTo>
                  <a:lnTo>
                    <a:pt x="30552" y="155564"/>
                  </a:lnTo>
                  <a:lnTo>
                    <a:pt x="55455" y="178068"/>
                  </a:lnTo>
                  <a:lnTo>
                    <a:pt x="78069" y="186205"/>
                  </a:lnTo>
                  <a:lnTo>
                    <a:pt x="100208" y="188652"/>
                  </a:lnTo>
                  <a:lnTo>
                    <a:pt x="126341" y="182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44799" y="1758259"/>
              <a:ext cx="103181" cy="182571"/>
            </a:xfrm>
            <a:custGeom>
              <a:avLst/>
              <a:gdLst/>
              <a:ahLst/>
              <a:cxnLst/>
              <a:rect l="0" t="0" r="0" b="0"/>
              <a:pathLst>
                <a:path w="103181" h="182571">
                  <a:moveTo>
                    <a:pt x="18952" y="94756"/>
                  </a:moveTo>
                  <a:lnTo>
                    <a:pt x="22071" y="137448"/>
                  </a:lnTo>
                  <a:lnTo>
                    <a:pt x="33606" y="179098"/>
                  </a:lnTo>
                  <a:lnTo>
                    <a:pt x="33401" y="182570"/>
                  </a:lnTo>
                  <a:lnTo>
                    <a:pt x="30924" y="181375"/>
                  </a:lnTo>
                  <a:lnTo>
                    <a:pt x="23103" y="170688"/>
                  </a:lnTo>
                  <a:lnTo>
                    <a:pt x="4998" y="125249"/>
                  </a:lnTo>
                  <a:lnTo>
                    <a:pt x="0" y="88843"/>
                  </a:lnTo>
                  <a:lnTo>
                    <a:pt x="4108" y="54010"/>
                  </a:lnTo>
                  <a:lnTo>
                    <a:pt x="15864" y="35312"/>
                  </a:lnTo>
                  <a:lnTo>
                    <a:pt x="32787" y="20374"/>
                  </a:lnTo>
                  <a:lnTo>
                    <a:pt x="62046" y="6556"/>
                  </a:lnTo>
                  <a:lnTo>
                    <a:pt x="1031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05161" y="1737202"/>
              <a:ext cx="143151" cy="197629"/>
            </a:xfrm>
            <a:custGeom>
              <a:avLst/>
              <a:gdLst/>
              <a:ahLst/>
              <a:cxnLst/>
              <a:rect l="0" t="0" r="0" b="0"/>
              <a:pathLst>
                <a:path w="143151" h="197629">
                  <a:moveTo>
                    <a:pt x="111274" y="0"/>
                  </a:moveTo>
                  <a:lnTo>
                    <a:pt x="51333" y="19128"/>
                  </a:lnTo>
                  <a:lnTo>
                    <a:pt x="4797" y="49803"/>
                  </a:lnTo>
                  <a:lnTo>
                    <a:pt x="515" y="56598"/>
                  </a:lnTo>
                  <a:lnTo>
                    <a:pt x="0" y="63468"/>
                  </a:lnTo>
                  <a:lnTo>
                    <a:pt x="1996" y="70388"/>
                  </a:lnTo>
                  <a:lnTo>
                    <a:pt x="6836" y="76171"/>
                  </a:lnTo>
                  <a:lnTo>
                    <a:pt x="21574" y="85716"/>
                  </a:lnTo>
                  <a:lnTo>
                    <a:pt x="81279" y="105019"/>
                  </a:lnTo>
                  <a:lnTo>
                    <a:pt x="106131" y="114525"/>
                  </a:lnTo>
                  <a:lnTo>
                    <a:pt x="124976" y="130448"/>
                  </a:lnTo>
                  <a:lnTo>
                    <a:pt x="143150" y="159144"/>
                  </a:lnTo>
                  <a:lnTo>
                    <a:pt x="143053" y="166927"/>
                  </a:lnTo>
                  <a:lnTo>
                    <a:pt x="139479" y="173286"/>
                  </a:lnTo>
                  <a:lnTo>
                    <a:pt x="133587" y="178695"/>
                  </a:lnTo>
                  <a:lnTo>
                    <a:pt x="102937" y="191896"/>
                  </a:lnTo>
                  <a:lnTo>
                    <a:pt x="64220" y="197628"/>
                  </a:lnTo>
                  <a:lnTo>
                    <a:pt x="1651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4971" y="1779316"/>
              <a:ext cx="135667" cy="139152"/>
            </a:xfrm>
            <a:custGeom>
              <a:avLst/>
              <a:gdLst/>
              <a:ahLst/>
              <a:cxnLst/>
              <a:rect l="0" t="0" r="0" b="0"/>
              <a:pathLst>
                <a:path w="135667" h="139152">
                  <a:moveTo>
                    <a:pt x="79920" y="0"/>
                  </a:moveTo>
                  <a:lnTo>
                    <a:pt x="48638" y="9575"/>
                  </a:lnTo>
                  <a:lnTo>
                    <a:pt x="24898" y="27533"/>
                  </a:lnTo>
                  <a:lnTo>
                    <a:pt x="10232" y="44992"/>
                  </a:lnTo>
                  <a:lnTo>
                    <a:pt x="2154" y="67570"/>
                  </a:lnTo>
                  <a:lnTo>
                    <a:pt x="0" y="80141"/>
                  </a:lnTo>
                  <a:lnTo>
                    <a:pt x="3846" y="103469"/>
                  </a:lnTo>
                  <a:lnTo>
                    <a:pt x="8147" y="114602"/>
                  </a:lnTo>
                  <a:lnTo>
                    <a:pt x="22284" y="130093"/>
                  </a:lnTo>
                  <a:lnTo>
                    <a:pt x="30968" y="135861"/>
                  </a:lnTo>
                  <a:lnTo>
                    <a:pt x="49974" y="139151"/>
                  </a:lnTo>
                  <a:lnTo>
                    <a:pt x="90772" y="131731"/>
                  </a:lnTo>
                  <a:lnTo>
                    <a:pt x="116540" y="116760"/>
                  </a:lnTo>
                  <a:lnTo>
                    <a:pt x="128561" y="101026"/>
                  </a:lnTo>
                  <a:lnTo>
                    <a:pt x="133404" y="91917"/>
                  </a:lnTo>
                  <a:lnTo>
                    <a:pt x="135666" y="72437"/>
                  </a:lnTo>
                  <a:lnTo>
                    <a:pt x="130363" y="44859"/>
                  </a:lnTo>
                  <a:lnTo>
                    <a:pt x="1220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90176" y="1747762"/>
              <a:ext cx="178985" cy="181853"/>
            </a:xfrm>
            <a:custGeom>
              <a:avLst/>
              <a:gdLst/>
              <a:ahLst/>
              <a:cxnLst/>
              <a:rect l="0" t="0" r="0" b="0"/>
              <a:pathLst>
                <a:path w="178985" h="181853">
                  <a:moveTo>
                    <a:pt x="0" y="94725"/>
                  </a:moveTo>
                  <a:lnTo>
                    <a:pt x="17958" y="155835"/>
                  </a:lnTo>
                  <a:lnTo>
                    <a:pt x="25858" y="181852"/>
                  </a:lnTo>
                  <a:lnTo>
                    <a:pt x="16331" y="154118"/>
                  </a:lnTo>
                  <a:lnTo>
                    <a:pt x="12844" y="99394"/>
                  </a:lnTo>
                  <a:lnTo>
                    <a:pt x="20443" y="57634"/>
                  </a:lnTo>
                  <a:lnTo>
                    <a:pt x="30922" y="33786"/>
                  </a:lnTo>
                  <a:lnTo>
                    <a:pt x="55566" y="6219"/>
                  </a:lnTo>
                  <a:lnTo>
                    <a:pt x="65120" y="1796"/>
                  </a:lnTo>
                  <a:lnTo>
                    <a:pt x="85094" y="0"/>
                  </a:lnTo>
                  <a:lnTo>
                    <a:pt x="116070" y="5567"/>
                  </a:lnTo>
                  <a:lnTo>
                    <a:pt x="141885" y="20214"/>
                  </a:lnTo>
                  <a:lnTo>
                    <a:pt x="164353" y="44961"/>
                  </a:lnTo>
                  <a:lnTo>
                    <a:pt x="172482" y="67538"/>
                  </a:lnTo>
                  <a:lnTo>
                    <a:pt x="178128" y="129229"/>
                  </a:lnTo>
                  <a:lnTo>
                    <a:pt x="178984" y="147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223796" y="2687463"/>
            <a:ext cx="2492764" cy="404725"/>
            <a:chOff x="1223796" y="2687463"/>
            <a:chExt cx="2492764" cy="404725"/>
          </a:xfrm>
        </p:grpSpPr>
        <p:sp>
          <p:nvSpPr>
            <p:cNvPr id="18" name="Freeform 17"/>
            <p:cNvSpPr/>
            <p:nvPr/>
          </p:nvSpPr>
          <p:spPr>
            <a:xfrm>
              <a:off x="1223796" y="2698308"/>
              <a:ext cx="214687" cy="393880"/>
            </a:xfrm>
            <a:custGeom>
              <a:avLst/>
              <a:gdLst/>
              <a:ahLst/>
              <a:cxnLst/>
              <a:rect l="0" t="0" r="0" b="0"/>
              <a:pathLst>
                <a:path w="214687" h="393880">
                  <a:moveTo>
                    <a:pt x="176494" y="39101"/>
                  </a:moveTo>
                  <a:lnTo>
                    <a:pt x="170905" y="22333"/>
                  </a:lnTo>
                  <a:lnTo>
                    <a:pt x="158802" y="10982"/>
                  </a:lnTo>
                  <a:lnTo>
                    <a:pt x="140555" y="3207"/>
                  </a:lnTo>
                  <a:lnTo>
                    <a:pt x="103974" y="0"/>
                  </a:lnTo>
                  <a:lnTo>
                    <a:pt x="64669" y="7108"/>
                  </a:lnTo>
                  <a:lnTo>
                    <a:pt x="41396" y="17473"/>
                  </a:lnTo>
                  <a:lnTo>
                    <a:pt x="25593" y="32998"/>
                  </a:lnTo>
                  <a:lnTo>
                    <a:pt x="5916" y="71561"/>
                  </a:lnTo>
                  <a:lnTo>
                    <a:pt x="0" y="108120"/>
                  </a:lnTo>
                  <a:lnTo>
                    <a:pt x="4856" y="128658"/>
                  </a:lnTo>
                  <a:lnTo>
                    <a:pt x="27036" y="160906"/>
                  </a:lnTo>
                  <a:lnTo>
                    <a:pt x="46507" y="169276"/>
                  </a:lnTo>
                  <a:lnTo>
                    <a:pt x="109550" y="176260"/>
                  </a:lnTo>
                  <a:lnTo>
                    <a:pt x="143790" y="185285"/>
                  </a:lnTo>
                  <a:lnTo>
                    <a:pt x="165468" y="196099"/>
                  </a:lnTo>
                  <a:lnTo>
                    <a:pt x="180562" y="211823"/>
                  </a:lnTo>
                  <a:lnTo>
                    <a:pt x="209785" y="254696"/>
                  </a:lnTo>
                  <a:lnTo>
                    <a:pt x="214686" y="278030"/>
                  </a:lnTo>
                  <a:lnTo>
                    <a:pt x="211857" y="311886"/>
                  </a:lnTo>
                  <a:lnTo>
                    <a:pt x="203519" y="330355"/>
                  </a:lnTo>
                  <a:lnTo>
                    <a:pt x="178449" y="374593"/>
                  </a:lnTo>
                  <a:lnTo>
                    <a:pt x="162155" y="386300"/>
                  </a:lnTo>
                  <a:lnTo>
                    <a:pt x="127662" y="393879"/>
                  </a:lnTo>
                  <a:lnTo>
                    <a:pt x="74830" y="388316"/>
                  </a:lnTo>
                  <a:lnTo>
                    <a:pt x="50152" y="386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84518" y="2878855"/>
              <a:ext cx="157928" cy="187976"/>
            </a:xfrm>
            <a:custGeom>
              <a:avLst/>
              <a:gdLst/>
              <a:ahLst/>
              <a:cxnLst/>
              <a:rect l="0" t="0" r="0" b="0"/>
              <a:pathLst>
                <a:path w="157928" h="187976">
                  <a:moveTo>
                    <a:pt x="0" y="111238"/>
                  </a:moveTo>
                  <a:lnTo>
                    <a:pt x="42691" y="108118"/>
                  </a:lnTo>
                  <a:lnTo>
                    <a:pt x="93662" y="92110"/>
                  </a:lnTo>
                  <a:lnTo>
                    <a:pt x="132754" y="61435"/>
                  </a:lnTo>
                  <a:lnTo>
                    <a:pt x="136466" y="53469"/>
                  </a:lnTo>
                  <a:lnTo>
                    <a:pt x="137470" y="35260"/>
                  </a:lnTo>
                  <a:lnTo>
                    <a:pt x="130898" y="18588"/>
                  </a:lnTo>
                  <a:lnTo>
                    <a:pt x="125870" y="10867"/>
                  </a:lnTo>
                  <a:lnTo>
                    <a:pt x="117838" y="5720"/>
                  </a:lnTo>
                  <a:lnTo>
                    <a:pt x="96436" y="0"/>
                  </a:lnTo>
                  <a:lnTo>
                    <a:pt x="63668" y="2369"/>
                  </a:lnTo>
                  <a:lnTo>
                    <a:pt x="45454" y="10599"/>
                  </a:lnTo>
                  <a:lnTo>
                    <a:pt x="37322" y="16070"/>
                  </a:lnTo>
                  <a:lnTo>
                    <a:pt x="25166" y="31506"/>
                  </a:lnTo>
                  <a:lnTo>
                    <a:pt x="7830" y="70012"/>
                  </a:lnTo>
                  <a:lnTo>
                    <a:pt x="2320" y="106562"/>
                  </a:lnTo>
                  <a:lnTo>
                    <a:pt x="6276" y="141438"/>
                  </a:lnTo>
                  <a:lnTo>
                    <a:pt x="14878" y="160145"/>
                  </a:lnTo>
                  <a:lnTo>
                    <a:pt x="20447" y="168409"/>
                  </a:lnTo>
                  <a:lnTo>
                    <a:pt x="35994" y="180711"/>
                  </a:lnTo>
                  <a:lnTo>
                    <a:pt x="45053" y="185629"/>
                  </a:lnTo>
                  <a:lnTo>
                    <a:pt x="67596" y="187975"/>
                  </a:lnTo>
                  <a:lnTo>
                    <a:pt x="124368" y="176932"/>
                  </a:lnTo>
                  <a:lnTo>
                    <a:pt x="157927" y="163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67824" y="2881789"/>
              <a:ext cx="132550" cy="155634"/>
            </a:xfrm>
            <a:custGeom>
              <a:avLst/>
              <a:gdLst/>
              <a:ahLst/>
              <a:cxnLst/>
              <a:rect l="0" t="0" r="0" b="0"/>
              <a:pathLst>
                <a:path w="132550" h="155634">
                  <a:moveTo>
                    <a:pt x="111492" y="13547"/>
                  </a:moveTo>
                  <a:lnTo>
                    <a:pt x="94724" y="2369"/>
                  </a:lnTo>
                  <a:lnTo>
                    <a:pt x="77133" y="0"/>
                  </a:lnTo>
                  <a:lnTo>
                    <a:pt x="57617" y="4017"/>
                  </a:lnTo>
                  <a:lnTo>
                    <a:pt x="37244" y="13601"/>
                  </a:lnTo>
                  <a:lnTo>
                    <a:pt x="11633" y="37740"/>
                  </a:lnTo>
                  <a:lnTo>
                    <a:pt x="2769" y="60175"/>
                  </a:lnTo>
                  <a:lnTo>
                    <a:pt x="0" y="85743"/>
                  </a:lnTo>
                  <a:lnTo>
                    <a:pt x="2668" y="112705"/>
                  </a:lnTo>
                  <a:lnTo>
                    <a:pt x="10873" y="134046"/>
                  </a:lnTo>
                  <a:lnTo>
                    <a:pt x="16337" y="143013"/>
                  </a:lnTo>
                  <a:lnTo>
                    <a:pt x="24658" y="148991"/>
                  </a:lnTo>
                  <a:lnTo>
                    <a:pt x="46383" y="155633"/>
                  </a:lnTo>
                  <a:lnTo>
                    <a:pt x="79332" y="153783"/>
                  </a:lnTo>
                  <a:lnTo>
                    <a:pt x="132549" y="139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49252" y="2868690"/>
              <a:ext cx="309091" cy="169278"/>
            </a:xfrm>
            <a:custGeom>
              <a:avLst/>
              <a:gdLst/>
              <a:ahLst/>
              <a:cxnLst/>
              <a:rect l="0" t="0" r="0" b="0"/>
              <a:pathLst>
                <a:path w="309091" h="169278">
                  <a:moveTo>
                    <a:pt x="109048" y="5589"/>
                  </a:moveTo>
                  <a:lnTo>
                    <a:pt x="92281" y="0"/>
                  </a:lnTo>
                  <a:lnTo>
                    <a:pt x="74690" y="376"/>
                  </a:lnTo>
                  <a:lnTo>
                    <a:pt x="55173" y="5612"/>
                  </a:lnTo>
                  <a:lnTo>
                    <a:pt x="34801" y="15738"/>
                  </a:lnTo>
                  <a:lnTo>
                    <a:pt x="20287" y="31157"/>
                  </a:lnTo>
                  <a:lnTo>
                    <a:pt x="1438" y="69651"/>
                  </a:lnTo>
                  <a:lnTo>
                    <a:pt x="0" y="90213"/>
                  </a:lnTo>
                  <a:lnTo>
                    <a:pt x="8609" y="132009"/>
                  </a:lnTo>
                  <a:lnTo>
                    <a:pt x="23786" y="157951"/>
                  </a:lnTo>
                  <a:lnTo>
                    <a:pt x="45808" y="166892"/>
                  </a:lnTo>
                  <a:lnTo>
                    <a:pt x="59869" y="169277"/>
                  </a:lnTo>
                  <a:lnTo>
                    <a:pt x="81731" y="165687"/>
                  </a:lnTo>
                  <a:lnTo>
                    <a:pt x="107193" y="150512"/>
                  </a:lnTo>
                  <a:lnTo>
                    <a:pt x="121092" y="136680"/>
                  </a:lnTo>
                  <a:lnTo>
                    <a:pt x="131168" y="118834"/>
                  </a:lnTo>
                  <a:lnTo>
                    <a:pt x="133307" y="96085"/>
                  </a:lnTo>
                  <a:lnTo>
                    <a:pt x="129189" y="72716"/>
                  </a:lnTo>
                  <a:lnTo>
                    <a:pt x="118395" y="51085"/>
                  </a:lnTo>
                  <a:lnTo>
                    <a:pt x="119959" y="51127"/>
                  </a:lnTo>
                  <a:lnTo>
                    <a:pt x="144869" y="73596"/>
                  </a:lnTo>
                  <a:lnTo>
                    <a:pt x="174009" y="111830"/>
                  </a:lnTo>
                  <a:lnTo>
                    <a:pt x="183933" y="132356"/>
                  </a:lnTo>
                  <a:lnTo>
                    <a:pt x="184708" y="136894"/>
                  </a:lnTo>
                  <a:lnTo>
                    <a:pt x="182885" y="137579"/>
                  </a:lnTo>
                  <a:lnTo>
                    <a:pt x="179329" y="135697"/>
                  </a:lnTo>
                  <a:lnTo>
                    <a:pt x="168737" y="116279"/>
                  </a:lnTo>
                  <a:lnTo>
                    <a:pt x="163779" y="82710"/>
                  </a:lnTo>
                  <a:lnTo>
                    <a:pt x="167899" y="43128"/>
                  </a:lnTo>
                  <a:lnTo>
                    <a:pt x="176538" y="21883"/>
                  </a:lnTo>
                  <a:lnTo>
                    <a:pt x="182117" y="12942"/>
                  </a:lnTo>
                  <a:lnTo>
                    <a:pt x="191686" y="8152"/>
                  </a:lnTo>
                  <a:lnTo>
                    <a:pt x="217916" y="5948"/>
                  </a:lnTo>
                  <a:lnTo>
                    <a:pt x="239712" y="11988"/>
                  </a:lnTo>
                  <a:lnTo>
                    <a:pt x="272769" y="34929"/>
                  </a:lnTo>
                  <a:lnTo>
                    <a:pt x="289099" y="60686"/>
                  </a:lnTo>
                  <a:lnTo>
                    <a:pt x="309090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15069" y="2700450"/>
              <a:ext cx="174901" cy="355210"/>
            </a:xfrm>
            <a:custGeom>
              <a:avLst/>
              <a:gdLst/>
              <a:ahLst/>
              <a:cxnLst/>
              <a:rect l="0" t="0" r="0" b="0"/>
              <a:pathLst>
                <a:path w="174901" h="355210">
                  <a:moveTo>
                    <a:pt x="90672" y="237000"/>
                  </a:moveTo>
                  <a:lnTo>
                    <a:pt x="96261" y="220233"/>
                  </a:lnTo>
                  <a:lnTo>
                    <a:pt x="95568" y="212954"/>
                  </a:lnTo>
                  <a:lnTo>
                    <a:pt x="88558" y="198627"/>
                  </a:lnTo>
                  <a:lnTo>
                    <a:pt x="81074" y="195040"/>
                  </a:lnTo>
                  <a:lnTo>
                    <a:pt x="60280" y="194175"/>
                  </a:lnTo>
                  <a:lnTo>
                    <a:pt x="41679" y="200809"/>
                  </a:lnTo>
                  <a:lnTo>
                    <a:pt x="25613" y="212727"/>
                  </a:lnTo>
                  <a:lnTo>
                    <a:pt x="10674" y="229721"/>
                  </a:lnTo>
                  <a:lnTo>
                    <a:pt x="2475" y="252093"/>
                  </a:lnTo>
                  <a:lnTo>
                    <a:pt x="0" y="276464"/>
                  </a:lnTo>
                  <a:lnTo>
                    <a:pt x="10953" y="331408"/>
                  </a:lnTo>
                  <a:lnTo>
                    <a:pt x="16469" y="339713"/>
                  </a:lnTo>
                  <a:lnTo>
                    <a:pt x="31956" y="352060"/>
                  </a:lnTo>
                  <a:lnTo>
                    <a:pt x="53657" y="355209"/>
                  </a:lnTo>
                  <a:lnTo>
                    <a:pt x="76560" y="351539"/>
                  </a:lnTo>
                  <a:lnTo>
                    <a:pt x="94539" y="342108"/>
                  </a:lnTo>
                  <a:lnTo>
                    <a:pt x="107208" y="326999"/>
                  </a:lnTo>
                  <a:lnTo>
                    <a:pt x="124874" y="283114"/>
                  </a:lnTo>
                  <a:lnTo>
                    <a:pt x="138458" y="228215"/>
                  </a:lnTo>
                  <a:lnTo>
                    <a:pt x="144215" y="182795"/>
                  </a:lnTo>
                  <a:lnTo>
                    <a:pt x="156189" y="149450"/>
                  </a:lnTo>
                  <a:lnTo>
                    <a:pt x="151533" y="90678"/>
                  </a:lnTo>
                  <a:lnTo>
                    <a:pt x="139348" y="33662"/>
                  </a:lnTo>
                  <a:lnTo>
                    <a:pt x="123552" y="2577"/>
                  </a:lnTo>
                  <a:lnTo>
                    <a:pt x="118441" y="0"/>
                  </a:lnTo>
                  <a:lnTo>
                    <a:pt x="113864" y="1791"/>
                  </a:lnTo>
                  <a:lnTo>
                    <a:pt x="109642" y="6495"/>
                  </a:lnTo>
                  <a:lnTo>
                    <a:pt x="104952" y="24199"/>
                  </a:lnTo>
                  <a:lnTo>
                    <a:pt x="101941" y="73693"/>
                  </a:lnTo>
                  <a:lnTo>
                    <a:pt x="100177" y="136935"/>
                  </a:lnTo>
                  <a:lnTo>
                    <a:pt x="95178" y="187204"/>
                  </a:lnTo>
                  <a:lnTo>
                    <a:pt x="101235" y="231085"/>
                  </a:lnTo>
                  <a:lnTo>
                    <a:pt x="117328" y="265663"/>
                  </a:lnTo>
                  <a:lnTo>
                    <a:pt x="130205" y="283275"/>
                  </a:lnTo>
                  <a:lnTo>
                    <a:pt x="156197" y="300754"/>
                  </a:lnTo>
                  <a:lnTo>
                    <a:pt x="162432" y="302900"/>
                  </a:lnTo>
                  <a:lnTo>
                    <a:pt x="166587" y="303160"/>
                  </a:lnTo>
                  <a:lnTo>
                    <a:pt x="174900" y="300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63781" y="2716352"/>
              <a:ext cx="5214" cy="315856"/>
            </a:xfrm>
            <a:custGeom>
              <a:avLst/>
              <a:gdLst/>
              <a:ahLst/>
              <a:cxnLst/>
              <a:rect l="0" t="0" r="0" b="0"/>
              <a:pathLst>
                <a:path w="5214" h="315856">
                  <a:moveTo>
                    <a:pt x="5213" y="0"/>
                  </a:moveTo>
                  <a:lnTo>
                    <a:pt x="5213" y="48931"/>
                  </a:lnTo>
                  <a:lnTo>
                    <a:pt x="2094" y="99896"/>
                  </a:lnTo>
                  <a:lnTo>
                    <a:pt x="0" y="150092"/>
                  </a:lnTo>
                  <a:lnTo>
                    <a:pt x="4184" y="209672"/>
                  </a:lnTo>
                  <a:lnTo>
                    <a:pt x="5010" y="268191"/>
                  </a:lnTo>
                  <a:lnTo>
                    <a:pt x="521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32124" y="2687463"/>
              <a:ext cx="298078" cy="239460"/>
            </a:xfrm>
            <a:custGeom>
              <a:avLst/>
              <a:gdLst/>
              <a:ahLst/>
              <a:cxnLst/>
              <a:rect l="0" t="0" r="0" b="0"/>
              <a:pathLst>
                <a:path w="298078" h="239460">
                  <a:moveTo>
                    <a:pt x="0" y="123645"/>
                  </a:moveTo>
                  <a:lnTo>
                    <a:pt x="9575" y="99599"/>
                  </a:lnTo>
                  <a:lnTo>
                    <a:pt x="39403" y="64052"/>
                  </a:lnTo>
                  <a:lnTo>
                    <a:pt x="95443" y="21876"/>
                  </a:lnTo>
                  <a:lnTo>
                    <a:pt x="126545" y="6404"/>
                  </a:lnTo>
                  <a:lnTo>
                    <a:pt x="163577" y="0"/>
                  </a:lnTo>
                  <a:lnTo>
                    <a:pt x="209606" y="6242"/>
                  </a:lnTo>
                  <a:lnTo>
                    <a:pt x="231199" y="12194"/>
                  </a:lnTo>
                  <a:lnTo>
                    <a:pt x="249374" y="24979"/>
                  </a:lnTo>
                  <a:lnTo>
                    <a:pt x="286173" y="65809"/>
                  </a:lnTo>
                  <a:lnTo>
                    <a:pt x="296034" y="88971"/>
                  </a:lnTo>
                  <a:lnTo>
                    <a:pt x="298077" y="111744"/>
                  </a:lnTo>
                  <a:lnTo>
                    <a:pt x="296984" y="122730"/>
                  </a:lnTo>
                  <a:lnTo>
                    <a:pt x="286411" y="144296"/>
                  </a:lnTo>
                  <a:lnTo>
                    <a:pt x="241051" y="196121"/>
                  </a:lnTo>
                  <a:lnTo>
                    <a:pt x="199823" y="224876"/>
                  </a:lnTo>
                  <a:lnTo>
                    <a:pt x="171511" y="235138"/>
                  </a:lnTo>
                  <a:lnTo>
                    <a:pt x="147399" y="239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63751" y="2893858"/>
              <a:ext cx="168457" cy="196875"/>
            </a:xfrm>
            <a:custGeom>
              <a:avLst/>
              <a:gdLst/>
              <a:ahLst/>
              <a:cxnLst/>
              <a:rect l="0" t="0" r="0" b="0"/>
              <a:pathLst>
                <a:path w="168457" h="196875">
                  <a:moveTo>
                    <a:pt x="0" y="64649"/>
                  </a:moveTo>
                  <a:lnTo>
                    <a:pt x="16767" y="75828"/>
                  </a:lnTo>
                  <a:lnTo>
                    <a:pt x="49551" y="82779"/>
                  </a:lnTo>
                  <a:lnTo>
                    <a:pt x="94146" y="76723"/>
                  </a:lnTo>
                  <a:lnTo>
                    <a:pt x="124991" y="66407"/>
                  </a:lnTo>
                  <a:lnTo>
                    <a:pt x="141729" y="55292"/>
                  </a:lnTo>
                  <a:lnTo>
                    <a:pt x="147128" y="46713"/>
                  </a:lnTo>
                  <a:lnTo>
                    <a:pt x="153128" y="24702"/>
                  </a:lnTo>
                  <a:lnTo>
                    <a:pt x="151218" y="15791"/>
                  </a:lnTo>
                  <a:lnTo>
                    <a:pt x="146435" y="8681"/>
                  </a:lnTo>
                  <a:lnTo>
                    <a:pt x="139737" y="2770"/>
                  </a:lnTo>
                  <a:lnTo>
                    <a:pt x="130593" y="0"/>
                  </a:lnTo>
                  <a:lnTo>
                    <a:pt x="96536" y="1690"/>
                  </a:lnTo>
                  <a:lnTo>
                    <a:pt x="64868" y="10770"/>
                  </a:lnTo>
                  <a:lnTo>
                    <a:pt x="47937" y="21596"/>
                  </a:lnTo>
                  <a:lnTo>
                    <a:pt x="42486" y="30098"/>
                  </a:lnTo>
                  <a:lnTo>
                    <a:pt x="27431" y="85085"/>
                  </a:lnTo>
                  <a:lnTo>
                    <a:pt x="27009" y="106487"/>
                  </a:lnTo>
                  <a:lnTo>
                    <a:pt x="36271" y="154412"/>
                  </a:lnTo>
                  <a:lnTo>
                    <a:pt x="48875" y="175124"/>
                  </a:lnTo>
                  <a:lnTo>
                    <a:pt x="57150" y="183922"/>
                  </a:lnTo>
                  <a:lnTo>
                    <a:pt x="78822" y="193699"/>
                  </a:lnTo>
                  <a:lnTo>
                    <a:pt x="102882" y="196874"/>
                  </a:lnTo>
                  <a:lnTo>
                    <a:pt x="125274" y="194386"/>
                  </a:lnTo>
                  <a:lnTo>
                    <a:pt x="143805" y="183141"/>
                  </a:lnTo>
                  <a:lnTo>
                    <a:pt x="168456" y="159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65886" y="2884808"/>
              <a:ext cx="134778" cy="181306"/>
            </a:xfrm>
            <a:custGeom>
              <a:avLst/>
              <a:gdLst/>
              <a:ahLst/>
              <a:cxnLst/>
              <a:rect l="0" t="0" r="0" b="0"/>
              <a:pathLst>
                <a:path w="134778" h="181306">
                  <a:moveTo>
                    <a:pt x="8435" y="73699"/>
                  </a:moveTo>
                  <a:lnTo>
                    <a:pt x="10775" y="114557"/>
                  </a:lnTo>
                  <a:lnTo>
                    <a:pt x="32154" y="177201"/>
                  </a:lnTo>
                  <a:lnTo>
                    <a:pt x="32437" y="181305"/>
                  </a:lnTo>
                  <a:lnTo>
                    <a:pt x="30285" y="180531"/>
                  </a:lnTo>
                  <a:lnTo>
                    <a:pt x="22826" y="170313"/>
                  </a:lnTo>
                  <a:lnTo>
                    <a:pt x="4972" y="119611"/>
                  </a:lnTo>
                  <a:lnTo>
                    <a:pt x="0" y="79764"/>
                  </a:lnTo>
                  <a:lnTo>
                    <a:pt x="2812" y="68384"/>
                  </a:lnTo>
                  <a:lnTo>
                    <a:pt x="15294" y="49500"/>
                  </a:lnTo>
                  <a:lnTo>
                    <a:pt x="42053" y="31304"/>
                  </a:lnTo>
                  <a:lnTo>
                    <a:pt x="101264" y="10954"/>
                  </a:lnTo>
                  <a:lnTo>
                    <a:pt x="1347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32532" y="2842694"/>
              <a:ext cx="123494" cy="178985"/>
            </a:xfrm>
            <a:custGeom>
              <a:avLst/>
              <a:gdLst/>
              <a:ahLst/>
              <a:cxnLst/>
              <a:rect l="0" t="0" r="0" b="0"/>
              <a:pathLst>
                <a:path w="123494" h="178985">
                  <a:moveTo>
                    <a:pt x="105002" y="0"/>
                  </a:moveTo>
                  <a:lnTo>
                    <a:pt x="52296" y="19128"/>
                  </a:lnTo>
                  <a:lnTo>
                    <a:pt x="36343" y="30338"/>
                  </a:lnTo>
                  <a:lnTo>
                    <a:pt x="24574" y="46239"/>
                  </a:lnTo>
                  <a:lnTo>
                    <a:pt x="1897" y="79454"/>
                  </a:lnTo>
                  <a:lnTo>
                    <a:pt x="0" y="86894"/>
                  </a:lnTo>
                  <a:lnTo>
                    <a:pt x="1076" y="94194"/>
                  </a:lnTo>
                  <a:lnTo>
                    <a:pt x="4132" y="101401"/>
                  </a:lnTo>
                  <a:lnTo>
                    <a:pt x="10849" y="106205"/>
                  </a:lnTo>
                  <a:lnTo>
                    <a:pt x="30791" y="111543"/>
                  </a:lnTo>
                  <a:lnTo>
                    <a:pt x="83877" y="110037"/>
                  </a:lnTo>
                  <a:lnTo>
                    <a:pt x="103802" y="115586"/>
                  </a:lnTo>
                  <a:lnTo>
                    <a:pt x="120456" y="125851"/>
                  </a:lnTo>
                  <a:lnTo>
                    <a:pt x="123493" y="133034"/>
                  </a:lnTo>
                  <a:lnTo>
                    <a:pt x="123178" y="141331"/>
                  </a:lnTo>
                  <a:lnTo>
                    <a:pt x="120629" y="150373"/>
                  </a:lnTo>
                  <a:lnTo>
                    <a:pt x="115420" y="157570"/>
                  </a:lnTo>
                  <a:lnTo>
                    <a:pt x="100273" y="168687"/>
                  </a:lnTo>
                  <a:lnTo>
                    <a:pt x="4183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97598" y="2810986"/>
              <a:ext cx="318962" cy="224336"/>
            </a:xfrm>
            <a:custGeom>
              <a:avLst/>
              <a:gdLst/>
              <a:ahLst/>
              <a:cxnLst/>
              <a:rect l="0" t="0" r="0" b="0"/>
              <a:pathLst>
                <a:path w="318962" h="224336">
                  <a:moveTo>
                    <a:pt x="97863" y="84350"/>
                  </a:moveTo>
                  <a:lnTo>
                    <a:pt x="75506" y="84350"/>
                  </a:lnTo>
                  <a:lnTo>
                    <a:pt x="55171" y="93709"/>
                  </a:lnTo>
                  <a:lnTo>
                    <a:pt x="19110" y="122724"/>
                  </a:lnTo>
                  <a:lnTo>
                    <a:pt x="2259" y="149533"/>
                  </a:lnTo>
                  <a:lnTo>
                    <a:pt x="0" y="169472"/>
                  </a:lnTo>
                  <a:lnTo>
                    <a:pt x="4066" y="188863"/>
                  </a:lnTo>
                  <a:lnTo>
                    <a:pt x="13671" y="205280"/>
                  </a:lnTo>
                  <a:lnTo>
                    <a:pt x="28859" y="217256"/>
                  </a:lnTo>
                  <a:lnTo>
                    <a:pt x="37822" y="222087"/>
                  </a:lnTo>
                  <a:lnTo>
                    <a:pt x="57140" y="224335"/>
                  </a:lnTo>
                  <a:lnTo>
                    <a:pt x="77424" y="220265"/>
                  </a:lnTo>
                  <a:lnTo>
                    <a:pt x="98137" y="210658"/>
                  </a:lnTo>
                  <a:lnTo>
                    <a:pt x="112803" y="195469"/>
                  </a:lnTo>
                  <a:lnTo>
                    <a:pt x="131749" y="157122"/>
                  </a:lnTo>
                  <a:lnTo>
                    <a:pt x="133201" y="136581"/>
                  </a:lnTo>
                  <a:lnTo>
                    <a:pt x="128776" y="116923"/>
                  </a:lnTo>
                  <a:lnTo>
                    <a:pt x="119011" y="100387"/>
                  </a:lnTo>
                  <a:lnTo>
                    <a:pt x="118981" y="96211"/>
                  </a:lnTo>
                  <a:lnTo>
                    <a:pt x="122470" y="94597"/>
                  </a:lnTo>
                  <a:lnTo>
                    <a:pt x="128306" y="94691"/>
                  </a:lnTo>
                  <a:lnTo>
                    <a:pt x="141029" y="101035"/>
                  </a:lnTo>
                  <a:lnTo>
                    <a:pt x="147697" y="106002"/>
                  </a:lnTo>
                  <a:lnTo>
                    <a:pt x="174040" y="146426"/>
                  </a:lnTo>
                  <a:lnTo>
                    <a:pt x="183582" y="168092"/>
                  </a:lnTo>
                  <a:lnTo>
                    <a:pt x="184255" y="171763"/>
                  </a:lnTo>
                  <a:lnTo>
                    <a:pt x="182364" y="170702"/>
                  </a:lnTo>
                  <a:lnTo>
                    <a:pt x="178763" y="166484"/>
                  </a:lnTo>
                  <a:lnTo>
                    <a:pt x="168107" y="138192"/>
                  </a:lnTo>
                  <a:lnTo>
                    <a:pt x="163130" y="100174"/>
                  </a:lnTo>
                  <a:lnTo>
                    <a:pt x="167244" y="64862"/>
                  </a:lnTo>
                  <a:lnTo>
                    <a:pt x="181461" y="32173"/>
                  </a:lnTo>
                  <a:lnTo>
                    <a:pt x="200492" y="5850"/>
                  </a:lnTo>
                  <a:lnTo>
                    <a:pt x="208396" y="1601"/>
                  </a:lnTo>
                  <a:lnTo>
                    <a:pt x="226537" y="0"/>
                  </a:lnTo>
                  <a:lnTo>
                    <a:pt x="256481" y="11264"/>
                  </a:lnTo>
                  <a:lnTo>
                    <a:pt x="270915" y="26131"/>
                  </a:lnTo>
                  <a:lnTo>
                    <a:pt x="305717" y="79572"/>
                  </a:lnTo>
                  <a:lnTo>
                    <a:pt x="315037" y="117640"/>
                  </a:lnTo>
                  <a:lnTo>
                    <a:pt x="318961" y="168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252891" y="3835775"/>
            <a:ext cx="2337327" cy="438796"/>
            <a:chOff x="1252891" y="3835775"/>
            <a:chExt cx="2337327" cy="438796"/>
          </a:xfrm>
        </p:grpSpPr>
        <p:sp>
          <p:nvSpPr>
            <p:cNvPr id="30" name="Freeform 29"/>
            <p:cNvSpPr/>
            <p:nvPr/>
          </p:nvSpPr>
          <p:spPr>
            <a:xfrm>
              <a:off x="1400290" y="3969243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463" y="58617"/>
                  </a:lnTo>
                  <a:lnTo>
                    <a:pt x="289" y="113961"/>
                  </a:lnTo>
                  <a:lnTo>
                    <a:pt x="85" y="162968"/>
                  </a:lnTo>
                  <a:lnTo>
                    <a:pt x="25" y="213364"/>
                  </a:lnTo>
                  <a:lnTo>
                    <a:pt x="5" y="26978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52891" y="3958715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92299" y="14654"/>
                  </a:lnTo>
                  <a:lnTo>
                    <a:pt x="235336" y="20962"/>
                  </a:lnTo>
                  <a:lnTo>
                    <a:pt x="175904" y="32260"/>
                  </a:lnTo>
                  <a:lnTo>
                    <a:pt x="113775" y="40167"/>
                  </a:lnTo>
                  <a:lnTo>
                    <a:pt x="53760" y="616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68746" y="3958715"/>
              <a:ext cx="178985" cy="294799"/>
            </a:xfrm>
            <a:custGeom>
              <a:avLst/>
              <a:gdLst/>
              <a:ahLst/>
              <a:cxnLst/>
              <a:rect l="0" t="0" r="0" b="0"/>
              <a:pathLst>
                <a:path w="178985" h="294799">
                  <a:moveTo>
                    <a:pt x="0" y="0"/>
                  </a:moveTo>
                  <a:lnTo>
                    <a:pt x="5589" y="58616"/>
                  </a:lnTo>
                  <a:lnTo>
                    <a:pt x="10722" y="112791"/>
                  </a:lnTo>
                  <a:lnTo>
                    <a:pt x="18669" y="168552"/>
                  </a:lnTo>
                  <a:lnTo>
                    <a:pt x="26174" y="224626"/>
                  </a:lnTo>
                  <a:lnTo>
                    <a:pt x="29982" y="266727"/>
                  </a:lnTo>
                  <a:lnTo>
                    <a:pt x="29346" y="271405"/>
                  </a:lnTo>
                  <a:lnTo>
                    <a:pt x="27753" y="269844"/>
                  </a:lnTo>
                  <a:lnTo>
                    <a:pt x="24033" y="254461"/>
                  </a:lnTo>
                  <a:lnTo>
                    <a:pt x="22379" y="228127"/>
                  </a:lnTo>
                  <a:lnTo>
                    <a:pt x="27884" y="203165"/>
                  </a:lnTo>
                  <a:lnTo>
                    <a:pt x="32627" y="191596"/>
                  </a:lnTo>
                  <a:lnTo>
                    <a:pt x="47256" y="175620"/>
                  </a:lnTo>
                  <a:lnTo>
                    <a:pt x="56070" y="169722"/>
                  </a:lnTo>
                  <a:lnTo>
                    <a:pt x="78342" y="166289"/>
                  </a:lnTo>
                  <a:lnTo>
                    <a:pt x="102669" y="169832"/>
                  </a:lnTo>
                  <a:lnTo>
                    <a:pt x="125179" y="179206"/>
                  </a:lnTo>
                  <a:lnTo>
                    <a:pt x="140643" y="194291"/>
                  </a:lnTo>
                  <a:lnTo>
                    <a:pt x="155925" y="225633"/>
                  </a:lnTo>
                  <a:lnTo>
                    <a:pt x="175689" y="284913"/>
                  </a:lnTo>
                  <a:lnTo>
                    <a:pt x="17898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21430" y="413769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62093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10901" y="4032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05658" y="4106114"/>
              <a:ext cx="115814" cy="136283"/>
            </a:xfrm>
            <a:custGeom>
              <a:avLst/>
              <a:gdLst/>
              <a:ahLst/>
              <a:cxnLst/>
              <a:rect l="0" t="0" r="0" b="0"/>
              <a:pathLst>
                <a:path w="115814" h="136283">
                  <a:moveTo>
                    <a:pt x="0" y="52642"/>
                  </a:moveTo>
                  <a:lnTo>
                    <a:pt x="17958" y="107687"/>
                  </a:lnTo>
                  <a:lnTo>
                    <a:pt x="25858" y="136282"/>
                  </a:lnTo>
                  <a:lnTo>
                    <a:pt x="20659" y="120448"/>
                  </a:lnTo>
                  <a:lnTo>
                    <a:pt x="7161" y="91840"/>
                  </a:lnTo>
                  <a:lnTo>
                    <a:pt x="3182" y="67334"/>
                  </a:lnTo>
                  <a:lnTo>
                    <a:pt x="7653" y="43964"/>
                  </a:lnTo>
                  <a:lnTo>
                    <a:pt x="12121" y="32819"/>
                  </a:lnTo>
                  <a:lnTo>
                    <a:pt x="26444" y="17316"/>
                  </a:lnTo>
                  <a:lnTo>
                    <a:pt x="35177" y="11543"/>
                  </a:lnTo>
                  <a:lnTo>
                    <a:pt x="69824" y="342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45765" y="3841474"/>
              <a:ext cx="175749" cy="407141"/>
            </a:xfrm>
            <a:custGeom>
              <a:avLst/>
              <a:gdLst/>
              <a:ahLst/>
              <a:cxnLst/>
              <a:rect l="0" t="0" r="0" b="0"/>
              <a:pathLst>
                <a:path w="175749" h="407141">
                  <a:moveTo>
                    <a:pt x="102048" y="369925"/>
                  </a:moveTo>
                  <a:lnTo>
                    <a:pt x="98928" y="327233"/>
                  </a:lnTo>
                  <a:lnTo>
                    <a:pt x="92473" y="307667"/>
                  </a:lnTo>
                  <a:lnTo>
                    <a:pt x="81805" y="291172"/>
                  </a:lnTo>
                  <a:lnTo>
                    <a:pt x="66145" y="279161"/>
                  </a:lnTo>
                  <a:lnTo>
                    <a:pt x="57055" y="274321"/>
                  </a:lnTo>
                  <a:lnTo>
                    <a:pt x="37598" y="272062"/>
                  </a:lnTo>
                  <a:lnTo>
                    <a:pt x="27496" y="273097"/>
                  </a:lnTo>
                  <a:lnTo>
                    <a:pt x="19591" y="278467"/>
                  </a:lnTo>
                  <a:lnTo>
                    <a:pt x="7689" y="296911"/>
                  </a:lnTo>
                  <a:lnTo>
                    <a:pt x="0" y="333603"/>
                  </a:lnTo>
                  <a:lnTo>
                    <a:pt x="4441" y="357291"/>
                  </a:lnTo>
                  <a:lnTo>
                    <a:pt x="20095" y="387238"/>
                  </a:lnTo>
                  <a:lnTo>
                    <a:pt x="26356" y="395505"/>
                  </a:lnTo>
                  <a:lnTo>
                    <a:pt x="45790" y="404690"/>
                  </a:lnTo>
                  <a:lnTo>
                    <a:pt x="57524" y="407140"/>
                  </a:lnTo>
                  <a:lnTo>
                    <a:pt x="67686" y="406433"/>
                  </a:lnTo>
                  <a:lnTo>
                    <a:pt x="85216" y="399409"/>
                  </a:lnTo>
                  <a:lnTo>
                    <a:pt x="108239" y="376711"/>
                  </a:lnTo>
                  <a:lnTo>
                    <a:pt x="135720" y="315865"/>
                  </a:lnTo>
                  <a:lnTo>
                    <a:pt x="146259" y="287406"/>
                  </a:lnTo>
                  <a:lnTo>
                    <a:pt x="152192" y="238500"/>
                  </a:lnTo>
                  <a:lnTo>
                    <a:pt x="153950" y="186964"/>
                  </a:lnTo>
                  <a:lnTo>
                    <a:pt x="153301" y="133481"/>
                  </a:lnTo>
                  <a:lnTo>
                    <a:pt x="146220" y="76039"/>
                  </a:lnTo>
                  <a:lnTo>
                    <a:pt x="133347" y="16642"/>
                  </a:lnTo>
                  <a:lnTo>
                    <a:pt x="129933" y="4551"/>
                  </a:lnTo>
                  <a:lnTo>
                    <a:pt x="125317" y="0"/>
                  </a:lnTo>
                  <a:lnTo>
                    <a:pt x="119900" y="476"/>
                  </a:lnTo>
                  <a:lnTo>
                    <a:pt x="113950" y="4303"/>
                  </a:lnTo>
                  <a:lnTo>
                    <a:pt x="107338" y="24152"/>
                  </a:lnTo>
                  <a:lnTo>
                    <a:pt x="105569" y="50132"/>
                  </a:lnTo>
                  <a:lnTo>
                    <a:pt x="110846" y="104764"/>
                  </a:lnTo>
                  <a:lnTo>
                    <a:pt x="115183" y="161897"/>
                  </a:lnTo>
                  <a:lnTo>
                    <a:pt x="123877" y="213920"/>
                  </a:lnTo>
                  <a:lnTo>
                    <a:pt x="133863" y="260920"/>
                  </a:lnTo>
                  <a:lnTo>
                    <a:pt x="144230" y="313061"/>
                  </a:lnTo>
                  <a:lnTo>
                    <a:pt x="161719" y="376171"/>
                  </a:lnTo>
                  <a:lnTo>
                    <a:pt x="175748" y="401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79481" y="3906072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38" y="196817"/>
                  </a:lnTo>
                  <a:lnTo>
                    <a:pt x="17" y="22551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42611" y="3835775"/>
              <a:ext cx="274613" cy="228226"/>
            </a:xfrm>
            <a:custGeom>
              <a:avLst/>
              <a:gdLst/>
              <a:ahLst/>
              <a:cxnLst/>
              <a:rect l="0" t="0" r="0" b="0"/>
              <a:pathLst>
                <a:path w="274613" h="228226">
                  <a:moveTo>
                    <a:pt x="0" y="70297"/>
                  </a:moveTo>
                  <a:lnTo>
                    <a:pt x="5589" y="53530"/>
                  </a:lnTo>
                  <a:lnTo>
                    <a:pt x="17692" y="39059"/>
                  </a:lnTo>
                  <a:lnTo>
                    <a:pt x="25833" y="31924"/>
                  </a:lnTo>
                  <a:lnTo>
                    <a:pt x="79755" y="12068"/>
                  </a:lnTo>
                  <a:lnTo>
                    <a:pt x="136680" y="0"/>
                  </a:lnTo>
                  <a:lnTo>
                    <a:pt x="175809" y="726"/>
                  </a:lnTo>
                  <a:lnTo>
                    <a:pt x="198630" y="6621"/>
                  </a:lnTo>
                  <a:lnTo>
                    <a:pt x="238757" y="29470"/>
                  </a:lnTo>
                  <a:lnTo>
                    <a:pt x="254683" y="45133"/>
                  </a:lnTo>
                  <a:lnTo>
                    <a:pt x="269560" y="67692"/>
                  </a:lnTo>
                  <a:lnTo>
                    <a:pt x="274612" y="90196"/>
                  </a:lnTo>
                  <a:lnTo>
                    <a:pt x="268324" y="133240"/>
                  </a:lnTo>
                  <a:lnTo>
                    <a:pt x="253549" y="159397"/>
                  </a:lnTo>
                  <a:lnTo>
                    <a:pt x="234353" y="181965"/>
                  </a:lnTo>
                  <a:lnTo>
                    <a:pt x="208258" y="197881"/>
                  </a:lnTo>
                  <a:lnTo>
                    <a:pt x="147399" y="228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05823" y="4021649"/>
              <a:ext cx="149122" cy="190022"/>
            </a:xfrm>
            <a:custGeom>
              <a:avLst/>
              <a:gdLst/>
              <a:ahLst/>
              <a:cxnLst/>
              <a:rect l="0" t="0" r="0" b="0"/>
              <a:pathLst>
                <a:path w="149122" h="190022">
                  <a:moveTo>
                    <a:pt x="0" y="94993"/>
                  </a:moveTo>
                  <a:lnTo>
                    <a:pt x="43963" y="109648"/>
                  </a:lnTo>
                  <a:lnTo>
                    <a:pt x="63993" y="110085"/>
                  </a:lnTo>
                  <a:lnTo>
                    <a:pt x="105448" y="100834"/>
                  </a:lnTo>
                  <a:lnTo>
                    <a:pt x="131330" y="85545"/>
                  </a:lnTo>
                  <a:lnTo>
                    <a:pt x="143377" y="69737"/>
                  </a:lnTo>
                  <a:lnTo>
                    <a:pt x="148227" y="60608"/>
                  </a:lnTo>
                  <a:lnTo>
                    <a:pt x="149121" y="51013"/>
                  </a:lnTo>
                  <a:lnTo>
                    <a:pt x="143875" y="30993"/>
                  </a:lnTo>
                  <a:lnTo>
                    <a:pt x="130625" y="13516"/>
                  </a:lnTo>
                  <a:lnTo>
                    <a:pt x="122179" y="5580"/>
                  </a:lnTo>
                  <a:lnTo>
                    <a:pt x="111868" y="1460"/>
                  </a:lnTo>
                  <a:lnTo>
                    <a:pt x="87934" y="0"/>
                  </a:lnTo>
                  <a:lnTo>
                    <a:pt x="53741" y="11345"/>
                  </a:lnTo>
                  <a:lnTo>
                    <a:pt x="38313" y="26231"/>
                  </a:lnTo>
                  <a:lnTo>
                    <a:pt x="32561" y="35114"/>
                  </a:lnTo>
                  <a:lnTo>
                    <a:pt x="24466" y="75561"/>
                  </a:lnTo>
                  <a:lnTo>
                    <a:pt x="27657" y="124590"/>
                  </a:lnTo>
                  <a:lnTo>
                    <a:pt x="36079" y="149482"/>
                  </a:lnTo>
                  <a:lnTo>
                    <a:pt x="60549" y="184525"/>
                  </a:lnTo>
                  <a:lnTo>
                    <a:pt x="69612" y="188606"/>
                  </a:lnTo>
                  <a:lnTo>
                    <a:pt x="92160" y="190021"/>
                  </a:lnTo>
                  <a:lnTo>
                    <a:pt x="111540" y="183631"/>
                  </a:lnTo>
                  <a:lnTo>
                    <a:pt x="147399" y="158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91657" y="3969243"/>
              <a:ext cx="108966" cy="172223"/>
            </a:xfrm>
            <a:custGeom>
              <a:avLst/>
              <a:gdLst/>
              <a:ahLst/>
              <a:cxnLst/>
              <a:rect l="0" t="0" r="0" b="0"/>
              <a:pathLst>
                <a:path w="108966" h="172223">
                  <a:moveTo>
                    <a:pt x="35265" y="115814"/>
                  </a:moveTo>
                  <a:lnTo>
                    <a:pt x="38385" y="158505"/>
                  </a:lnTo>
                  <a:lnTo>
                    <a:pt x="41331" y="172222"/>
                  </a:lnTo>
                  <a:lnTo>
                    <a:pt x="38741" y="166621"/>
                  </a:lnTo>
                  <a:lnTo>
                    <a:pt x="21151" y="113261"/>
                  </a:lnTo>
                  <a:lnTo>
                    <a:pt x="1541" y="64747"/>
                  </a:lnTo>
                  <a:lnTo>
                    <a:pt x="0" y="42814"/>
                  </a:lnTo>
                  <a:lnTo>
                    <a:pt x="1226" y="32053"/>
                  </a:lnTo>
                  <a:lnTo>
                    <a:pt x="5554" y="23708"/>
                  </a:lnTo>
                  <a:lnTo>
                    <a:pt x="19720" y="11317"/>
                  </a:lnTo>
                  <a:lnTo>
                    <a:pt x="40834" y="5030"/>
                  </a:lnTo>
                  <a:lnTo>
                    <a:pt x="75910" y="1490"/>
                  </a:lnTo>
                  <a:lnTo>
                    <a:pt x="108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65952" y="3953126"/>
              <a:ext cx="124255" cy="174046"/>
            </a:xfrm>
            <a:custGeom>
              <a:avLst/>
              <a:gdLst/>
              <a:ahLst/>
              <a:cxnLst/>
              <a:rect l="0" t="0" r="0" b="0"/>
              <a:pathLst>
                <a:path w="124255" h="174046">
                  <a:moveTo>
                    <a:pt x="92597" y="5589"/>
                  </a:moveTo>
                  <a:lnTo>
                    <a:pt x="75829" y="0"/>
                  </a:lnTo>
                  <a:lnTo>
                    <a:pt x="68550" y="693"/>
                  </a:lnTo>
                  <a:lnTo>
                    <a:pt x="27415" y="24802"/>
                  </a:lnTo>
                  <a:lnTo>
                    <a:pt x="2834" y="50276"/>
                  </a:lnTo>
                  <a:lnTo>
                    <a:pt x="0" y="58777"/>
                  </a:lnTo>
                  <a:lnTo>
                    <a:pt x="450" y="66784"/>
                  </a:lnTo>
                  <a:lnTo>
                    <a:pt x="3090" y="74461"/>
                  </a:lnTo>
                  <a:lnTo>
                    <a:pt x="8359" y="78410"/>
                  </a:lnTo>
                  <a:lnTo>
                    <a:pt x="15381" y="79872"/>
                  </a:lnTo>
                  <a:lnTo>
                    <a:pt x="69170" y="80535"/>
                  </a:lnTo>
                  <a:lnTo>
                    <a:pt x="101253" y="88886"/>
                  </a:lnTo>
                  <a:lnTo>
                    <a:pt x="118281" y="99542"/>
                  </a:lnTo>
                  <a:lnTo>
                    <a:pt x="122588" y="107998"/>
                  </a:lnTo>
                  <a:lnTo>
                    <a:pt x="124254" y="129873"/>
                  </a:lnTo>
                  <a:lnTo>
                    <a:pt x="120720" y="138747"/>
                  </a:lnTo>
                  <a:lnTo>
                    <a:pt x="107436" y="151728"/>
                  </a:lnTo>
                  <a:lnTo>
                    <a:pt x="80226" y="165613"/>
                  </a:lnTo>
                  <a:lnTo>
                    <a:pt x="29426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36494" y="3958715"/>
              <a:ext cx="125342" cy="170681"/>
            </a:xfrm>
            <a:custGeom>
              <a:avLst/>
              <a:gdLst/>
              <a:ahLst/>
              <a:cxnLst/>
              <a:rect l="0" t="0" r="0" b="0"/>
              <a:pathLst>
                <a:path w="125342" h="170681">
                  <a:moveTo>
                    <a:pt x="79982" y="21057"/>
                  </a:moveTo>
                  <a:lnTo>
                    <a:pt x="36020" y="41300"/>
                  </a:lnTo>
                  <a:lnTo>
                    <a:pt x="11324" y="71638"/>
                  </a:lnTo>
                  <a:lnTo>
                    <a:pt x="2674" y="96960"/>
                  </a:lnTo>
                  <a:lnTo>
                    <a:pt x="0" y="122642"/>
                  </a:lnTo>
                  <a:lnTo>
                    <a:pt x="2711" y="145754"/>
                  </a:lnTo>
                  <a:lnTo>
                    <a:pt x="7411" y="154491"/>
                  </a:lnTo>
                  <a:lnTo>
                    <a:pt x="21992" y="167319"/>
                  </a:lnTo>
                  <a:lnTo>
                    <a:pt x="43290" y="170680"/>
                  </a:lnTo>
                  <a:lnTo>
                    <a:pt x="66014" y="167105"/>
                  </a:lnTo>
                  <a:lnTo>
                    <a:pt x="91961" y="151938"/>
                  </a:lnTo>
                  <a:lnTo>
                    <a:pt x="107143" y="139277"/>
                  </a:lnTo>
                  <a:lnTo>
                    <a:pt x="123255" y="113407"/>
                  </a:lnTo>
                  <a:lnTo>
                    <a:pt x="125341" y="87448"/>
                  </a:lnTo>
                  <a:lnTo>
                    <a:pt x="121199" y="58752"/>
                  </a:lnTo>
                  <a:lnTo>
                    <a:pt x="102595" y="17974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11233" y="3922757"/>
              <a:ext cx="178985" cy="197472"/>
            </a:xfrm>
            <a:custGeom>
              <a:avLst/>
              <a:gdLst/>
              <a:ahLst/>
              <a:cxnLst/>
              <a:rect l="0" t="0" r="0" b="0"/>
              <a:pathLst>
                <a:path w="178985" h="197472">
                  <a:moveTo>
                    <a:pt x="0" y="109657"/>
                  </a:moveTo>
                  <a:lnTo>
                    <a:pt x="14572" y="152349"/>
                  </a:lnTo>
                  <a:lnTo>
                    <a:pt x="33814" y="193999"/>
                  </a:lnTo>
                  <a:lnTo>
                    <a:pt x="34241" y="197471"/>
                  </a:lnTo>
                  <a:lnTo>
                    <a:pt x="32186" y="196276"/>
                  </a:lnTo>
                  <a:lnTo>
                    <a:pt x="24833" y="185589"/>
                  </a:lnTo>
                  <a:lnTo>
                    <a:pt x="7054" y="134561"/>
                  </a:lnTo>
                  <a:lnTo>
                    <a:pt x="1393" y="80955"/>
                  </a:lnTo>
                  <a:lnTo>
                    <a:pt x="3395" y="28425"/>
                  </a:lnTo>
                  <a:lnTo>
                    <a:pt x="5773" y="16898"/>
                  </a:lnTo>
                  <a:lnTo>
                    <a:pt x="12037" y="9213"/>
                  </a:lnTo>
                  <a:lnTo>
                    <a:pt x="31476" y="675"/>
                  </a:lnTo>
                  <a:lnTo>
                    <a:pt x="52594" y="0"/>
                  </a:lnTo>
                  <a:lnTo>
                    <a:pt x="72508" y="4768"/>
                  </a:lnTo>
                  <a:lnTo>
                    <a:pt x="104356" y="26894"/>
                  </a:lnTo>
                  <a:lnTo>
                    <a:pt x="140257" y="69122"/>
                  </a:lnTo>
                  <a:lnTo>
                    <a:pt x="174933" y="131976"/>
                  </a:lnTo>
                  <a:lnTo>
                    <a:pt x="178984" y="141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5" name="Straight Connector 44"/>
          <p:cNvCxnSpPr/>
          <p:nvPr/>
        </p:nvCxnSpPr>
        <p:spPr>
          <a:xfrm>
            <a:off x="1116075" y="2358389"/>
            <a:ext cx="671715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1063371" y="3600703"/>
            <a:ext cx="681189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3790315" y="241300"/>
            <a:ext cx="0" cy="42859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895975" y="266700"/>
            <a:ext cx="0" cy="41553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4058268" y="431668"/>
            <a:ext cx="1500779" cy="625773"/>
            <a:chOff x="4058268" y="431668"/>
            <a:chExt cx="1500779" cy="625773"/>
          </a:xfrm>
        </p:grpSpPr>
        <p:sp>
          <p:nvSpPr>
            <p:cNvPr id="49" name="Freeform 48"/>
            <p:cNvSpPr/>
            <p:nvPr/>
          </p:nvSpPr>
          <p:spPr>
            <a:xfrm>
              <a:off x="4058268" y="467216"/>
              <a:ext cx="251178" cy="370943"/>
            </a:xfrm>
            <a:custGeom>
              <a:avLst/>
              <a:gdLst/>
              <a:ahLst/>
              <a:cxnLst/>
              <a:rect l="0" t="0" r="0" b="0"/>
              <a:pathLst>
                <a:path w="251178" h="370943">
                  <a:moveTo>
                    <a:pt x="226830" y="17094"/>
                  </a:moveTo>
                  <a:lnTo>
                    <a:pt x="170616" y="306"/>
                  </a:lnTo>
                  <a:lnTo>
                    <a:pt x="115164" y="0"/>
                  </a:lnTo>
                  <a:lnTo>
                    <a:pt x="58921" y="15277"/>
                  </a:lnTo>
                  <a:lnTo>
                    <a:pt x="28120" y="33843"/>
                  </a:lnTo>
                  <a:lnTo>
                    <a:pt x="11393" y="51444"/>
                  </a:lnTo>
                  <a:lnTo>
                    <a:pt x="2398" y="74085"/>
                  </a:lnTo>
                  <a:lnTo>
                    <a:pt x="0" y="86674"/>
                  </a:lnTo>
                  <a:lnTo>
                    <a:pt x="3574" y="110020"/>
                  </a:lnTo>
                  <a:lnTo>
                    <a:pt x="18740" y="139774"/>
                  </a:lnTo>
                  <a:lnTo>
                    <a:pt x="32571" y="154677"/>
                  </a:lnTo>
                  <a:lnTo>
                    <a:pt x="80192" y="177701"/>
                  </a:lnTo>
                  <a:lnTo>
                    <a:pt x="140507" y="187636"/>
                  </a:lnTo>
                  <a:lnTo>
                    <a:pt x="161558" y="194666"/>
                  </a:lnTo>
                  <a:lnTo>
                    <a:pt x="214856" y="225600"/>
                  </a:lnTo>
                  <a:lnTo>
                    <a:pt x="231341" y="251229"/>
                  </a:lnTo>
                  <a:lnTo>
                    <a:pt x="251067" y="301694"/>
                  </a:lnTo>
                  <a:lnTo>
                    <a:pt x="251177" y="310943"/>
                  </a:lnTo>
                  <a:lnTo>
                    <a:pt x="245060" y="327458"/>
                  </a:lnTo>
                  <a:lnTo>
                    <a:pt x="228462" y="349910"/>
                  </a:lnTo>
                  <a:lnTo>
                    <a:pt x="209228" y="361154"/>
                  </a:lnTo>
                  <a:lnTo>
                    <a:pt x="172092" y="370942"/>
                  </a:lnTo>
                  <a:lnTo>
                    <a:pt x="134572" y="370723"/>
                  </a:lnTo>
                  <a:lnTo>
                    <a:pt x="78481" y="356745"/>
                  </a:lnTo>
                  <a:lnTo>
                    <a:pt x="68903" y="3540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84794" y="694880"/>
              <a:ext cx="16118" cy="136872"/>
            </a:xfrm>
            <a:custGeom>
              <a:avLst/>
              <a:gdLst/>
              <a:ahLst/>
              <a:cxnLst/>
              <a:rect l="0" t="0" r="0" b="0"/>
              <a:pathLst>
                <a:path w="16118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10092"/>
                  </a:lnTo>
                  <a:lnTo>
                    <a:pt x="1611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00911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95668" y="686050"/>
              <a:ext cx="147400" cy="145702"/>
            </a:xfrm>
            <a:custGeom>
              <a:avLst/>
              <a:gdLst/>
              <a:ahLst/>
              <a:cxnLst/>
              <a:rect l="0" t="0" r="0" b="0"/>
              <a:pathLst>
                <a:path w="147400" h="145702">
                  <a:moveTo>
                    <a:pt x="0" y="29887"/>
                  </a:moveTo>
                  <a:lnTo>
                    <a:pt x="14654" y="82915"/>
                  </a:lnTo>
                  <a:lnTo>
                    <a:pt x="25858" y="132172"/>
                  </a:lnTo>
                  <a:lnTo>
                    <a:pt x="25428" y="133172"/>
                  </a:lnTo>
                  <a:lnTo>
                    <a:pt x="6659" y="81180"/>
                  </a:lnTo>
                  <a:lnTo>
                    <a:pt x="1973" y="44955"/>
                  </a:lnTo>
                  <a:lnTo>
                    <a:pt x="7116" y="21376"/>
                  </a:lnTo>
                  <a:lnTo>
                    <a:pt x="11763" y="10175"/>
                  </a:lnTo>
                  <a:lnTo>
                    <a:pt x="18371" y="3878"/>
                  </a:lnTo>
                  <a:lnTo>
                    <a:pt x="26285" y="849"/>
                  </a:lnTo>
                  <a:lnTo>
                    <a:pt x="35071" y="0"/>
                  </a:lnTo>
                  <a:lnTo>
                    <a:pt x="54192" y="5296"/>
                  </a:lnTo>
                  <a:lnTo>
                    <a:pt x="81567" y="21431"/>
                  </a:lnTo>
                  <a:lnTo>
                    <a:pt x="95914" y="35488"/>
                  </a:lnTo>
                  <a:lnTo>
                    <a:pt x="128384" y="87484"/>
                  </a:lnTo>
                  <a:lnTo>
                    <a:pt x="147399" y="1457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89494" y="693018"/>
              <a:ext cx="167522" cy="364423"/>
            </a:xfrm>
            <a:custGeom>
              <a:avLst/>
              <a:gdLst/>
              <a:ahLst/>
              <a:cxnLst/>
              <a:rect l="0" t="0" r="0" b="0"/>
              <a:pathLst>
                <a:path w="167522" h="364423">
                  <a:moveTo>
                    <a:pt x="122029" y="128204"/>
                  </a:moveTo>
                  <a:lnTo>
                    <a:pt x="127618" y="111437"/>
                  </a:lnTo>
                  <a:lnTo>
                    <a:pt x="125505" y="73063"/>
                  </a:lnTo>
                  <a:lnTo>
                    <a:pt x="117335" y="50665"/>
                  </a:lnTo>
                  <a:lnTo>
                    <a:pt x="93026" y="17222"/>
                  </a:lnTo>
                  <a:lnTo>
                    <a:pt x="67032" y="824"/>
                  </a:lnTo>
                  <a:lnTo>
                    <a:pt x="57289" y="0"/>
                  </a:lnTo>
                  <a:lnTo>
                    <a:pt x="37104" y="5324"/>
                  </a:lnTo>
                  <a:lnTo>
                    <a:pt x="19554" y="18609"/>
                  </a:lnTo>
                  <a:lnTo>
                    <a:pt x="11598" y="27065"/>
                  </a:lnTo>
                  <a:lnTo>
                    <a:pt x="2759" y="48938"/>
                  </a:lnTo>
                  <a:lnTo>
                    <a:pt x="0" y="74258"/>
                  </a:lnTo>
                  <a:lnTo>
                    <a:pt x="2673" y="101108"/>
                  </a:lnTo>
                  <a:lnTo>
                    <a:pt x="10880" y="122401"/>
                  </a:lnTo>
                  <a:lnTo>
                    <a:pt x="16344" y="131354"/>
                  </a:lnTo>
                  <a:lnTo>
                    <a:pt x="23497" y="136153"/>
                  </a:lnTo>
                  <a:lnTo>
                    <a:pt x="40802" y="138366"/>
                  </a:lnTo>
                  <a:lnTo>
                    <a:pt x="70276" y="127446"/>
                  </a:lnTo>
                  <a:lnTo>
                    <a:pt x="84600" y="112659"/>
                  </a:lnTo>
                  <a:lnTo>
                    <a:pt x="90057" y="103803"/>
                  </a:lnTo>
                  <a:lnTo>
                    <a:pt x="94865" y="101408"/>
                  </a:lnTo>
                  <a:lnTo>
                    <a:pt x="99241" y="103321"/>
                  </a:lnTo>
                  <a:lnTo>
                    <a:pt x="103327" y="108106"/>
                  </a:lnTo>
                  <a:lnTo>
                    <a:pt x="119461" y="157813"/>
                  </a:lnTo>
                  <a:lnTo>
                    <a:pt x="136216" y="206907"/>
                  </a:lnTo>
                  <a:lnTo>
                    <a:pt x="152951" y="269659"/>
                  </a:lnTo>
                  <a:lnTo>
                    <a:pt x="167521" y="316543"/>
                  </a:lnTo>
                  <a:lnTo>
                    <a:pt x="165255" y="338252"/>
                  </a:lnTo>
                  <a:lnTo>
                    <a:pt x="161375" y="348955"/>
                  </a:lnTo>
                  <a:lnTo>
                    <a:pt x="154108" y="356090"/>
                  </a:lnTo>
                  <a:lnTo>
                    <a:pt x="133557" y="364018"/>
                  </a:lnTo>
                  <a:lnTo>
                    <a:pt x="111945" y="364422"/>
                  </a:lnTo>
                  <a:lnTo>
                    <a:pt x="57727" y="351901"/>
                  </a:lnTo>
                  <a:lnTo>
                    <a:pt x="48329" y="3493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87418" y="694880"/>
              <a:ext cx="113619" cy="170068"/>
            </a:xfrm>
            <a:custGeom>
              <a:avLst/>
              <a:gdLst/>
              <a:ahLst/>
              <a:cxnLst/>
              <a:rect l="0" t="0" r="0" b="0"/>
              <a:pathLst>
                <a:path w="113619" h="170068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24607"/>
                  </a:lnTo>
                  <a:lnTo>
                    <a:pt x="28181" y="151825"/>
                  </a:lnTo>
                  <a:lnTo>
                    <a:pt x="44060" y="164184"/>
                  </a:lnTo>
                  <a:lnTo>
                    <a:pt x="53208" y="169118"/>
                  </a:lnTo>
                  <a:lnTo>
                    <a:pt x="61646" y="170067"/>
                  </a:lnTo>
                  <a:lnTo>
                    <a:pt x="77261" y="164883"/>
                  </a:lnTo>
                  <a:lnTo>
                    <a:pt x="88881" y="151660"/>
                  </a:lnTo>
                  <a:lnTo>
                    <a:pt x="96774" y="132915"/>
                  </a:lnTo>
                  <a:lnTo>
                    <a:pt x="107847" y="74797"/>
                  </a:lnTo>
                  <a:lnTo>
                    <a:pt x="112858" y="19108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74735" y="43166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9065" y="164315"/>
                  </a:lnTo>
                  <a:lnTo>
                    <a:pt x="15684" y="217402"/>
                  </a:lnTo>
                  <a:lnTo>
                    <a:pt x="21166" y="279336"/>
                  </a:lnTo>
                  <a:lnTo>
                    <a:pt x="29181" y="336631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86643" y="673778"/>
              <a:ext cx="193420" cy="179031"/>
            </a:xfrm>
            <a:custGeom>
              <a:avLst/>
              <a:gdLst/>
              <a:ahLst/>
              <a:cxnLst/>
              <a:rect l="0" t="0" r="0" b="0"/>
              <a:pathLst>
                <a:path w="193420" h="179031">
                  <a:moveTo>
                    <a:pt x="98663" y="126387"/>
                  </a:moveTo>
                  <a:lnTo>
                    <a:pt x="113134" y="92765"/>
                  </a:lnTo>
                  <a:lnTo>
                    <a:pt x="116792" y="67770"/>
                  </a:lnTo>
                  <a:lnTo>
                    <a:pt x="112179" y="44183"/>
                  </a:lnTo>
                  <a:lnTo>
                    <a:pt x="96428" y="14293"/>
                  </a:lnTo>
                  <a:lnTo>
                    <a:pt x="90154" y="6034"/>
                  </a:lnTo>
                  <a:lnTo>
                    <a:pt x="81292" y="1698"/>
                  </a:lnTo>
                  <a:lnTo>
                    <a:pt x="58967" y="0"/>
                  </a:lnTo>
                  <a:lnTo>
                    <a:pt x="39686" y="6264"/>
                  </a:lnTo>
                  <a:lnTo>
                    <a:pt x="31269" y="11210"/>
                  </a:lnTo>
                  <a:lnTo>
                    <a:pt x="18797" y="26065"/>
                  </a:lnTo>
                  <a:lnTo>
                    <a:pt x="1258" y="69786"/>
                  </a:lnTo>
                  <a:lnTo>
                    <a:pt x="0" y="93042"/>
                  </a:lnTo>
                  <a:lnTo>
                    <a:pt x="8723" y="136568"/>
                  </a:lnTo>
                  <a:lnTo>
                    <a:pt x="23921" y="162809"/>
                  </a:lnTo>
                  <a:lnTo>
                    <a:pt x="32457" y="167046"/>
                  </a:lnTo>
                  <a:lnTo>
                    <a:pt x="54420" y="168635"/>
                  </a:lnTo>
                  <a:lnTo>
                    <a:pt x="76659" y="159202"/>
                  </a:lnTo>
                  <a:lnTo>
                    <a:pt x="95902" y="143311"/>
                  </a:lnTo>
                  <a:lnTo>
                    <a:pt x="108354" y="124550"/>
                  </a:lnTo>
                  <a:lnTo>
                    <a:pt x="114482" y="120483"/>
                  </a:lnTo>
                  <a:lnTo>
                    <a:pt x="120907" y="120112"/>
                  </a:lnTo>
                  <a:lnTo>
                    <a:pt x="127530" y="122204"/>
                  </a:lnTo>
                  <a:lnTo>
                    <a:pt x="133116" y="127108"/>
                  </a:lnTo>
                  <a:lnTo>
                    <a:pt x="156724" y="157075"/>
                  </a:lnTo>
                  <a:lnTo>
                    <a:pt x="178257" y="172525"/>
                  </a:lnTo>
                  <a:lnTo>
                    <a:pt x="193419" y="1790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01119" y="652766"/>
              <a:ext cx="157928" cy="193421"/>
            </a:xfrm>
            <a:custGeom>
              <a:avLst/>
              <a:gdLst/>
              <a:ahLst/>
              <a:cxnLst/>
              <a:rect l="0" t="0" r="0" b="0"/>
              <a:pathLst>
                <a:path w="157928" h="193421">
                  <a:moveTo>
                    <a:pt x="0" y="94757"/>
                  </a:moveTo>
                  <a:lnTo>
                    <a:pt x="9575" y="118803"/>
                  </a:lnTo>
                  <a:lnTo>
                    <a:pt x="33814" y="159939"/>
                  </a:lnTo>
                  <a:lnTo>
                    <a:pt x="46540" y="193420"/>
                  </a:lnTo>
                  <a:lnTo>
                    <a:pt x="22111" y="130202"/>
                  </a:lnTo>
                  <a:lnTo>
                    <a:pt x="18796" y="107001"/>
                  </a:lnTo>
                  <a:lnTo>
                    <a:pt x="22392" y="84991"/>
                  </a:lnTo>
                  <a:lnTo>
                    <a:pt x="31789" y="63510"/>
                  </a:lnTo>
                  <a:lnTo>
                    <a:pt x="46884" y="48504"/>
                  </a:lnTo>
                  <a:lnTo>
                    <a:pt x="105704" y="2161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180228" y="422972"/>
            <a:ext cx="1221307" cy="482479"/>
            <a:chOff x="6180228" y="422972"/>
            <a:chExt cx="1221307" cy="482479"/>
          </a:xfrm>
        </p:grpSpPr>
        <p:sp>
          <p:nvSpPr>
            <p:cNvPr id="59" name="Freeform 58"/>
            <p:cNvSpPr/>
            <p:nvPr/>
          </p:nvSpPr>
          <p:spPr>
            <a:xfrm>
              <a:off x="6353623" y="463253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27784"/>
                  </a:lnTo>
                  <a:lnTo>
                    <a:pt x="16907" y="179412"/>
                  </a:lnTo>
                  <a:lnTo>
                    <a:pt x="23761" y="231754"/>
                  </a:lnTo>
                  <a:lnTo>
                    <a:pt x="25791" y="281188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80228" y="422972"/>
              <a:ext cx="329660" cy="250852"/>
            </a:xfrm>
            <a:custGeom>
              <a:avLst/>
              <a:gdLst/>
              <a:ahLst/>
              <a:cxnLst/>
              <a:rect l="0" t="0" r="0" b="0"/>
              <a:pathLst>
                <a:path w="329660" h="250852">
                  <a:moveTo>
                    <a:pt x="0" y="103452"/>
                  </a:moveTo>
                  <a:lnTo>
                    <a:pt x="5589" y="86685"/>
                  </a:lnTo>
                  <a:lnTo>
                    <a:pt x="17691" y="75333"/>
                  </a:lnTo>
                  <a:lnTo>
                    <a:pt x="75582" y="32849"/>
                  </a:lnTo>
                  <a:lnTo>
                    <a:pt x="124591" y="7444"/>
                  </a:lnTo>
                  <a:lnTo>
                    <a:pt x="179332" y="0"/>
                  </a:lnTo>
                  <a:lnTo>
                    <a:pt x="218081" y="1830"/>
                  </a:lnTo>
                  <a:lnTo>
                    <a:pt x="240814" y="7984"/>
                  </a:lnTo>
                  <a:lnTo>
                    <a:pt x="280885" y="30999"/>
                  </a:lnTo>
                  <a:lnTo>
                    <a:pt x="296803" y="46684"/>
                  </a:lnTo>
                  <a:lnTo>
                    <a:pt x="317749" y="81823"/>
                  </a:lnTo>
                  <a:lnTo>
                    <a:pt x="327615" y="108267"/>
                  </a:lnTo>
                  <a:lnTo>
                    <a:pt x="329659" y="132498"/>
                  </a:lnTo>
                  <a:lnTo>
                    <a:pt x="321441" y="176650"/>
                  </a:lnTo>
                  <a:lnTo>
                    <a:pt x="305860" y="194866"/>
                  </a:lnTo>
                  <a:lnTo>
                    <a:pt x="245518" y="231694"/>
                  </a:lnTo>
                  <a:lnTo>
                    <a:pt x="200041" y="250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84774" y="484310"/>
              <a:ext cx="16595" cy="326385"/>
            </a:xfrm>
            <a:custGeom>
              <a:avLst/>
              <a:gdLst/>
              <a:ahLst/>
              <a:cxnLst/>
              <a:rect l="0" t="0" r="0" b="0"/>
              <a:pathLst>
                <a:path w="16595" h="326385">
                  <a:moveTo>
                    <a:pt x="6065" y="0"/>
                  </a:moveTo>
                  <a:lnTo>
                    <a:pt x="0" y="42028"/>
                  </a:lnTo>
                  <a:lnTo>
                    <a:pt x="3748" y="89792"/>
                  </a:lnTo>
                  <a:lnTo>
                    <a:pt x="6549" y="140989"/>
                  </a:lnTo>
                  <a:lnTo>
                    <a:pt x="13098" y="192033"/>
                  </a:lnTo>
                  <a:lnTo>
                    <a:pt x="15904" y="251796"/>
                  </a:lnTo>
                  <a:lnTo>
                    <a:pt x="16389" y="291415"/>
                  </a:lnTo>
                  <a:lnTo>
                    <a:pt x="1659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99417" y="652766"/>
              <a:ext cx="116471" cy="158237"/>
            </a:xfrm>
            <a:custGeom>
              <a:avLst/>
              <a:gdLst/>
              <a:ahLst/>
              <a:cxnLst/>
              <a:rect l="0" t="0" r="0" b="0"/>
              <a:pathLst>
                <a:path w="116471" h="158237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17091" y="143614"/>
                  </a:lnTo>
                  <a:lnTo>
                    <a:pt x="32672" y="156635"/>
                  </a:lnTo>
                  <a:lnTo>
                    <a:pt x="41741" y="158236"/>
                  </a:lnTo>
                  <a:lnTo>
                    <a:pt x="61176" y="153775"/>
                  </a:lnTo>
                  <a:lnTo>
                    <a:pt x="86259" y="138110"/>
                  </a:lnTo>
                  <a:lnTo>
                    <a:pt x="98119" y="122214"/>
                  </a:lnTo>
                  <a:lnTo>
                    <a:pt x="115265" y="83413"/>
                  </a:lnTo>
                  <a:lnTo>
                    <a:pt x="116470" y="62809"/>
                  </a:lnTo>
                  <a:lnTo>
                    <a:pt x="11252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02625" y="660063"/>
              <a:ext cx="119883" cy="156335"/>
            </a:xfrm>
            <a:custGeom>
              <a:avLst/>
              <a:gdLst/>
              <a:ahLst/>
              <a:cxnLst/>
              <a:rect l="0" t="0" r="0" b="0"/>
              <a:pathLst>
                <a:path w="119883" h="156335">
                  <a:moveTo>
                    <a:pt x="4069" y="76931"/>
                  </a:moveTo>
                  <a:lnTo>
                    <a:pt x="31581" y="130806"/>
                  </a:lnTo>
                  <a:lnTo>
                    <a:pt x="38913" y="151179"/>
                  </a:lnTo>
                  <a:lnTo>
                    <a:pt x="37827" y="155675"/>
                  </a:lnTo>
                  <a:lnTo>
                    <a:pt x="33593" y="156334"/>
                  </a:lnTo>
                  <a:lnTo>
                    <a:pt x="27262" y="154433"/>
                  </a:lnTo>
                  <a:lnTo>
                    <a:pt x="21870" y="149656"/>
                  </a:lnTo>
                  <a:lnTo>
                    <a:pt x="8693" y="126165"/>
                  </a:lnTo>
                  <a:lnTo>
                    <a:pt x="1055" y="107002"/>
                  </a:lnTo>
                  <a:lnTo>
                    <a:pt x="0" y="83667"/>
                  </a:lnTo>
                  <a:lnTo>
                    <a:pt x="4600" y="60038"/>
                  </a:lnTo>
                  <a:lnTo>
                    <a:pt x="14444" y="41737"/>
                  </a:lnTo>
                  <a:lnTo>
                    <a:pt x="38728" y="18280"/>
                  </a:lnTo>
                  <a:lnTo>
                    <a:pt x="68151" y="2101"/>
                  </a:lnTo>
                  <a:lnTo>
                    <a:pt x="88702" y="0"/>
                  </a:lnTo>
                  <a:lnTo>
                    <a:pt x="119882" y="3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08166" y="681839"/>
              <a:ext cx="209141" cy="161917"/>
            </a:xfrm>
            <a:custGeom>
              <a:avLst/>
              <a:gdLst/>
              <a:ahLst/>
              <a:cxnLst/>
              <a:rect l="0" t="0" r="0" b="0"/>
              <a:pathLst>
                <a:path w="209141" h="161917">
                  <a:moveTo>
                    <a:pt x="114383" y="97269"/>
                  </a:moveTo>
                  <a:lnTo>
                    <a:pt x="119972" y="80502"/>
                  </a:lnTo>
                  <a:lnTo>
                    <a:pt x="119597" y="62911"/>
                  </a:lnTo>
                  <a:lnTo>
                    <a:pt x="114361" y="43394"/>
                  </a:lnTo>
                  <a:lnTo>
                    <a:pt x="104234" y="23022"/>
                  </a:lnTo>
                  <a:lnTo>
                    <a:pt x="85696" y="8509"/>
                  </a:lnTo>
                  <a:lnTo>
                    <a:pt x="74201" y="3000"/>
                  </a:lnTo>
                  <a:lnTo>
                    <a:pt x="52071" y="0"/>
                  </a:lnTo>
                  <a:lnTo>
                    <a:pt x="41256" y="838"/>
                  </a:lnTo>
                  <a:lnTo>
                    <a:pt x="23001" y="11127"/>
                  </a:lnTo>
                  <a:lnTo>
                    <a:pt x="14857" y="18784"/>
                  </a:lnTo>
                  <a:lnTo>
                    <a:pt x="5809" y="42890"/>
                  </a:lnTo>
                  <a:lnTo>
                    <a:pt x="0" y="100436"/>
                  </a:lnTo>
                  <a:lnTo>
                    <a:pt x="4582" y="137202"/>
                  </a:lnTo>
                  <a:lnTo>
                    <a:pt x="9597" y="146118"/>
                  </a:lnTo>
                  <a:lnTo>
                    <a:pt x="24528" y="159144"/>
                  </a:lnTo>
                  <a:lnTo>
                    <a:pt x="33422" y="161916"/>
                  </a:lnTo>
                  <a:lnTo>
                    <a:pt x="52664" y="161876"/>
                  </a:lnTo>
                  <a:lnTo>
                    <a:pt x="69795" y="154839"/>
                  </a:lnTo>
                  <a:lnTo>
                    <a:pt x="77638" y="149687"/>
                  </a:lnTo>
                  <a:lnTo>
                    <a:pt x="89473" y="134604"/>
                  </a:lnTo>
                  <a:lnTo>
                    <a:pt x="97463" y="115032"/>
                  </a:lnTo>
                  <a:lnTo>
                    <a:pt x="101961" y="87065"/>
                  </a:lnTo>
                  <a:lnTo>
                    <a:pt x="109719" y="111675"/>
                  </a:lnTo>
                  <a:lnTo>
                    <a:pt x="133089" y="150678"/>
                  </a:lnTo>
                  <a:lnTo>
                    <a:pt x="142061" y="156272"/>
                  </a:lnTo>
                  <a:lnTo>
                    <a:pt x="164509" y="159367"/>
                  </a:lnTo>
                  <a:lnTo>
                    <a:pt x="209140" y="149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81126" y="473782"/>
              <a:ext cx="20409" cy="431669"/>
            </a:xfrm>
            <a:custGeom>
              <a:avLst/>
              <a:gdLst/>
              <a:ahLst/>
              <a:cxnLst/>
              <a:rect l="0" t="0" r="0" b="0"/>
              <a:pathLst>
                <a:path w="20409" h="431669">
                  <a:moveTo>
                    <a:pt x="9879" y="0"/>
                  </a:moveTo>
                  <a:lnTo>
                    <a:pt x="1545" y="52050"/>
                  </a:lnTo>
                  <a:lnTo>
                    <a:pt x="0" y="111349"/>
                  </a:lnTo>
                  <a:lnTo>
                    <a:pt x="2662" y="168303"/>
                  </a:lnTo>
                  <a:lnTo>
                    <a:pt x="7740" y="219883"/>
                  </a:lnTo>
                  <a:lnTo>
                    <a:pt x="12365" y="274551"/>
                  </a:lnTo>
                  <a:lnTo>
                    <a:pt x="18819" y="335642"/>
                  </a:lnTo>
                  <a:lnTo>
                    <a:pt x="20094" y="393290"/>
                  </a:lnTo>
                  <a:lnTo>
                    <a:pt x="2040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075614" y="1692713"/>
            <a:ext cx="641154" cy="272051"/>
            <a:chOff x="4075614" y="1692713"/>
            <a:chExt cx="641154" cy="272051"/>
          </a:xfrm>
        </p:grpSpPr>
        <p:sp>
          <p:nvSpPr>
            <p:cNvPr id="67" name="Freeform 66"/>
            <p:cNvSpPr/>
            <p:nvPr/>
          </p:nvSpPr>
          <p:spPr>
            <a:xfrm>
              <a:off x="4075614" y="1692713"/>
              <a:ext cx="335179" cy="255060"/>
            </a:xfrm>
            <a:custGeom>
              <a:avLst/>
              <a:gdLst/>
              <a:ahLst/>
              <a:cxnLst/>
              <a:rect l="0" t="0" r="0" b="0"/>
              <a:pathLst>
                <a:path w="335179" h="255060">
                  <a:moveTo>
                    <a:pt x="9443" y="12903"/>
                  </a:moveTo>
                  <a:lnTo>
                    <a:pt x="15032" y="74996"/>
                  </a:lnTo>
                  <a:lnTo>
                    <a:pt x="27401" y="126381"/>
                  </a:lnTo>
                  <a:lnTo>
                    <a:pt x="37990" y="181591"/>
                  </a:lnTo>
                  <a:lnTo>
                    <a:pt x="37008" y="223542"/>
                  </a:lnTo>
                  <a:lnTo>
                    <a:pt x="34839" y="237557"/>
                  </a:lnTo>
                  <a:lnTo>
                    <a:pt x="31053" y="244561"/>
                  </a:lnTo>
                  <a:lnTo>
                    <a:pt x="26189" y="246890"/>
                  </a:lnTo>
                  <a:lnTo>
                    <a:pt x="20607" y="246103"/>
                  </a:lnTo>
                  <a:lnTo>
                    <a:pt x="15716" y="239730"/>
                  </a:lnTo>
                  <a:lnTo>
                    <a:pt x="4412" y="202813"/>
                  </a:lnTo>
                  <a:lnTo>
                    <a:pt x="0" y="141057"/>
                  </a:lnTo>
                  <a:lnTo>
                    <a:pt x="4718" y="89040"/>
                  </a:lnTo>
                  <a:lnTo>
                    <a:pt x="18085" y="46140"/>
                  </a:lnTo>
                  <a:lnTo>
                    <a:pt x="29271" y="29235"/>
                  </a:lnTo>
                  <a:lnTo>
                    <a:pt x="37869" y="24961"/>
                  </a:lnTo>
                  <a:lnTo>
                    <a:pt x="59901" y="23331"/>
                  </a:lnTo>
                  <a:lnTo>
                    <a:pt x="79052" y="29626"/>
                  </a:lnTo>
                  <a:lnTo>
                    <a:pt x="87434" y="34580"/>
                  </a:lnTo>
                  <a:lnTo>
                    <a:pt x="110410" y="63910"/>
                  </a:lnTo>
                  <a:lnTo>
                    <a:pt x="134754" y="121092"/>
                  </a:lnTo>
                  <a:lnTo>
                    <a:pt x="140006" y="146385"/>
                  </a:lnTo>
                  <a:lnTo>
                    <a:pt x="138441" y="169325"/>
                  </a:lnTo>
                  <a:lnTo>
                    <a:pt x="137555" y="172166"/>
                  </a:lnTo>
                  <a:lnTo>
                    <a:pt x="136018" y="131290"/>
                  </a:lnTo>
                  <a:lnTo>
                    <a:pt x="147268" y="68080"/>
                  </a:lnTo>
                  <a:lnTo>
                    <a:pt x="160244" y="34711"/>
                  </a:lnTo>
                  <a:lnTo>
                    <a:pt x="166129" y="23932"/>
                  </a:lnTo>
                  <a:lnTo>
                    <a:pt x="182026" y="8836"/>
                  </a:lnTo>
                  <a:lnTo>
                    <a:pt x="191179" y="3173"/>
                  </a:lnTo>
                  <a:lnTo>
                    <a:pt x="210707" y="0"/>
                  </a:lnTo>
                  <a:lnTo>
                    <a:pt x="231085" y="3659"/>
                  </a:lnTo>
                  <a:lnTo>
                    <a:pt x="283255" y="31544"/>
                  </a:lnTo>
                  <a:lnTo>
                    <a:pt x="298033" y="48094"/>
                  </a:lnTo>
                  <a:lnTo>
                    <a:pt x="324753" y="107976"/>
                  </a:lnTo>
                  <a:lnTo>
                    <a:pt x="332545" y="142458"/>
                  </a:lnTo>
                  <a:lnTo>
                    <a:pt x="335178" y="196032"/>
                  </a:lnTo>
                  <a:lnTo>
                    <a:pt x="325297" y="255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71254" y="1698329"/>
              <a:ext cx="245514" cy="266435"/>
            </a:xfrm>
            <a:custGeom>
              <a:avLst/>
              <a:gdLst/>
              <a:ahLst/>
              <a:cxnLst/>
              <a:rect l="0" t="0" r="0" b="0"/>
              <a:pathLst>
                <a:path w="245514" h="266435">
                  <a:moveTo>
                    <a:pt x="24414" y="133629"/>
                  </a:moveTo>
                  <a:lnTo>
                    <a:pt x="79459" y="116841"/>
                  </a:lnTo>
                  <a:lnTo>
                    <a:pt x="138927" y="107545"/>
                  </a:lnTo>
                  <a:lnTo>
                    <a:pt x="180915" y="93555"/>
                  </a:lnTo>
                  <a:lnTo>
                    <a:pt x="197695" y="82283"/>
                  </a:lnTo>
                  <a:lnTo>
                    <a:pt x="209832" y="66355"/>
                  </a:lnTo>
                  <a:lnTo>
                    <a:pt x="214707" y="57194"/>
                  </a:lnTo>
                  <a:lnTo>
                    <a:pt x="215617" y="47577"/>
                  </a:lnTo>
                  <a:lnTo>
                    <a:pt x="210388" y="27534"/>
                  </a:lnTo>
                  <a:lnTo>
                    <a:pt x="203379" y="19615"/>
                  </a:lnTo>
                  <a:lnTo>
                    <a:pt x="183113" y="7697"/>
                  </a:lnTo>
                  <a:lnTo>
                    <a:pt x="145395" y="0"/>
                  </a:lnTo>
                  <a:lnTo>
                    <a:pt x="110173" y="3308"/>
                  </a:lnTo>
                  <a:lnTo>
                    <a:pt x="91385" y="11758"/>
                  </a:lnTo>
                  <a:lnTo>
                    <a:pt x="31582" y="63614"/>
                  </a:lnTo>
                  <a:lnTo>
                    <a:pt x="17461" y="77555"/>
                  </a:lnTo>
                  <a:lnTo>
                    <a:pt x="1947" y="109735"/>
                  </a:lnTo>
                  <a:lnTo>
                    <a:pt x="0" y="132368"/>
                  </a:lnTo>
                  <a:lnTo>
                    <a:pt x="8283" y="175494"/>
                  </a:lnTo>
                  <a:lnTo>
                    <a:pt x="29590" y="216638"/>
                  </a:lnTo>
                  <a:lnTo>
                    <a:pt x="59448" y="248508"/>
                  </a:lnTo>
                  <a:lnTo>
                    <a:pt x="68827" y="255839"/>
                  </a:lnTo>
                  <a:lnTo>
                    <a:pt x="91727" y="263984"/>
                  </a:lnTo>
                  <a:lnTo>
                    <a:pt x="117502" y="266434"/>
                  </a:lnTo>
                  <a:lnTo>
                    <a:pt x="180505" y="255464"/>
                  </a:lnTo>
                  <a:lnTo>
                    <a:pt x="228503" y="230449"/>
                  </a:lnTo>
                  <a:lnTo>
                    <a:pt x="245513" y="217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1189736" y="1284477"/>
            <a:ext cx="68960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6392390" y="1663502"/>
            <a:ext cx="774496" cy="385833"/>
            <a:chOff x="6392390" y="1663502"/>
            <a:chExt cx="774496" cy="385833"/>
          </a:xfrm>
        </p:grpSpPr>
        <p:sp>
          <p:nvSpPr>
            <p:cNvPr id="71" name="Freeform 70"/>
            <p:cNvSpPr/>
            <p:nvPr/>
          </p:nvSpPr>
          <p:spPr>
            <a:xfrm>
              <a:off x="6392390" y="1663502"/>
              <a:ext cx="271478" cy="368569"/>
            </a:xfrm>
            <a:custGeom>
              <a:avLst/>
              <a:gdLst/>
              <a:ahLst/>
              <a:cxnLst/>
              <a:rect l="0" t="0" r="0" b="0"/>
              <a:pathLst>
                <a:path w="271478" h="368569">
                  <a:moveTo>
                    <a:pt x="19465" y="10529"/>
                  </a:moveTo>
                  <a:lnTo>
                    <a:pt x="11131" y="59459"/>
                  </a:lnTo>
                  <a:lnTo>
                    <a:pt x="6467" y="107305"/>
                  </a:lnTo>
                  <a:lnTo>
                    <a:pt x="0" y="170285"/>
                  </a:lnTo>
                  <a:lnTo>
                    <a:pt x="5957" y="228955"/>
                  </a:lnTo>
                  <a:lnTo>
                    <a:pt x="11467" y="289418"/>
                  </a:lnTo>
                  <a:lnTo>
                    <a:pt x="23334" y="324789"/>
                  </a:lnTo>
                  <a:lnTo>
                    <a:pt x="36392" y="345562"/>
                  </a:lnTo>
                  <a:lnTo>
                    <a:pt x="53894" y="362594"/>
                  </a:lnTo>
                  <a:lnTo>
                    <a:pt x="63475" y="366901"/>
                  </a:lnTo>
                  <a:lnTo>
                    <a:pt x="83478" y="368568"/>
                  </a:lnTo>
                  <a:lnTo>
                    <a:pt x="114471" y="362929"/>
                  </a:lnTo>
                  <a:lnTo>
                    <a:pt x="155214" y="342138"/>
                  </a:lnTo>
                  <a:lnTo>
                    <a:pt x="194331" y="308600"/>
                  </a:lnTo>
                  <a:lnTo>
                    <a:pt x="229955" y="253924"/>
                  </a:lnTo>
                  <a:lnTo>
                    <a:pt x="247948" y="218346"/>
                  </a:lnTo>
                  <a:lnTo>
                    <a:pt x="264509" y="164403"/>
                  </a:lnTo>
                  <a:lnTo>
                    <a:pt x="269884" y="117082"/>
                  </a:lnTo>
                  <a:lnTo>
                    <a:pt x="271477" y="66017"/>
                  </a:lnTo>
                  <a:lnTo>
                    <a:pt x="263727" y="11120"/>
                  </a:lnTo>
                  <a:lnTo>
                    <a:pt x="2616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89206" y="1669519"/>
              <a:ext cx="377680" cy="379816"/>
            </a:xfrm>
            <a:custGeom>
              <a:avLst/>
              <a:gdLst/>
              <a:ahLst/>
              <a:cxnLst/>
              <a:rect l="0" t="0" r="0" b="0"/>
              <a:pathLst>
                <a:path w="377680" h="379816">
                  <a:moveTo>
                    <a:pt x="285944" y="36097"/>
                  </a:moveTo>
                  <a:lnTo>
                    <a:pt x="241981" y="12378"/>
                  </a:lnTo>
                  <a:lnTo>
                    <a:pt x="185710" y="0"/>
                  </a:lnTo>
                  <a:lnTo>
                    <a:pt x="128321" y="3274"/>
                  </a:lnTo>
                  <a:lnTo>
                    <a:pt x="101246" y="6301"/>
                  </a:lnTo>
                  <a:lnTo>
                    <a:pt x="44423" y="33747"/>
                  </a:lnTo>
                  <a:lnTo>
                    <a:pt x="17980" y="53988"/>
                  </a:lnTo>
                  <a:lnTo>
                    <a:pt x="917" y="80393"/>
                  </a:lnTo>
                  <a:lnTo>
                    <a:pt x="0" y="89024"/>
                  </a:lnTo>
                  <a:lnTo>
                    <a:pt x="5220" y="104854"/>
                  </a:lnTo>
                  <a:lnTo>
                    <a:pt x="18458" y="116569"/>
                  </a:lnTo>
                  <a:lnTo>
                    <a:pt x="55552" y="133621"/>
                  </a:lnTo>
                  <a:lnTo>
                    <a:pt x="118575" y="140360"/>
                  </a:lnTo>
                  <a:lnTo>
                    <a:pt x="180585" y="149653"/>
                  </a:lnTo>
                  <a:lnTo>
                    <a:pt x="233980" y="162686"/>
                  </a:lnTo>
                  <a:lnTo>
                    <a:pt x="260509" y="171908"/>
                  </a:lnTo>
                  <a:lnTo>
                    <a:pt x="322542" y="210739"/>
                  </a:lnTo>
                  <a:lnTo>
                    <a:pt x="352420" y="237972"/>
                  </a:lnTo>
                  <a:lnTo>
                    <a:pt x="370501" y="268267"/>
                  </a:lnTo>
                  <a:lnTo>
                    <a:pt x="377679" y="305060"/>
                  </a:lnTo>
                  <a:lnTo>
                    <a:pt x="373118" y="328771"/>
                  </a:lnTo>
                  <a:lnTo>
                    <a:pt x="368626" y="340008"/>
                  </a:lnTo>
                  <a:lnTo>
                    <a:pt x="354277" y="355612"/>
                  </a:lnTo>
                  <a:lnTo>
                    <a:pt x="323349" y="370974"/>
                  </a:lnTo>
                  <a:lnTo>
                    <a:pt x="284549" y="379815"/>
                  </a:lnTo>
                  <a:lnTo>
                    <a:pt x="243416" y="379315"/>
                  </a:lnTo>
                  <a:lnTo>
                    <a:pt x="182008" y="374255"/>
                  </a:lnTo>
                  <a:lnTo>
                    <a:pt x="121957" y="356444"/>
                  </a:lnTo>
                  <a:lnTo>
                    <a:pt x="71274" y="333516"/>
                  </a:lnTo>
                  <a:lnTo>
                    <a:pt x="43789" y="320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253513" y="2800580"/>
            <a:ext cx="708116" cy="431669"/>
            <a:chOff x="4253513" y="2800580"/>
            <a:chExt cx="708116" cy="431669"/>
          </a:xfrm>
        </p:grpSpPr>
        <p:sp>
          <p:nvSpPr>
            <p:cNvPr id="74" name="Freeform 73"/>
            <p:cNvSpPr/>
            <p:nvPr/>
          </p:nvSpPr>
          <p:spPr>
            <a:xfrm>
              <a:off x="4274570" y="2800580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0" y="0"/>
                  </a:moveTo>
                  <a:lnTo>
                    <a:pt x="39542" y="55659"/>
                  </a:lnTo>
                  <a:lnTo>
                    <a:pt x="71278" y="116078"/>
                  </a:lnTo>
                  <a:lnTo>
                    <a:pt x="86630" y="144358"/>
                  </a:lnTo>
                  <a:lnTo>
                    <a:pt x="99757" y="164435"/>
                  </a:lnTo>
                  <a:lnTo>
                    <a:pt x="105285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53513" y="2842694"/>
              <a:ext cx="284270" cy="389555"/>
            </a:xfrm>
            <a:custGeom>
              <a:avLst/>
              <a:gdLst/>
              <a:ahLst/>
              <a:cxnLst/>
              <a:rect l="0" t="0" r="0" b="0"/>
              <a:pathLst>
                <a:path w="284270" h="389555">
                  <a:moveTo>
                    <a:pt x="284269" y="0"/>
                  </a:moveTo>
                  <a:lnTo>
                    <a:pt x="241117" y="61110"/>
                  </a:lnTo>
                  <a:lnTo>
                    <a:pt x="195578" y="121265"/>
                  </a:lnTo>
                  <a:lnTo>
                    <a:pt x="157046" y="178328"/>
                  </a:lnTo>
                  <a:lnTo>
                    <a:pt x="120810" y="239513"/>
                  </a:lnTo>
                  <a:lnTo>
                    <a:pt x="73305" y="302880"/>
                  </a:lnTo>
                  <a:lnTo>
                    <a:pt x="28349" y="35987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19696" y="2853222"/>
              <a:ext cx="180215" cy="215738"/>
            </a:xfrm>
            <a:custGeom>
              <a:avLst/>
              <a:gdLst/>
              <a:ahLst/>
              <a:cxnLst/>
              <a:rect l="0" t="0" r="0" b="0"/>
              <a:pathLst>
                <a:path w="180215" h="215738">
                  <a:moveTo>
                    <a:pt x="81257" y="0"/>
                  </a:moveTo>
                  <a:lnTo>
                    <a:pt x="57211" y="17981"/>
                  </a:lnTo>
                  <a:lnTo>
                    <a:pt x="15792" y="68288"/>
                  </a:lnTo>
                  <a:lnTo>
                    <a:pt x="3108" y="104332"/>
                  </a:lnTo>
                  <a:lnTo>
                    <a:pt x="0" y="144647"/>
                  </a:lnTo>
                  <a:lnTo>
                    <a:pt x="3418" y="172303"/>
                  </a:lnTo>
                  <a:lnTo>
                    <a:pt x="15076" y="193952"/>
                  </a:lnTo>
                  <a:lnTo>
                    <a:pt x="23099" y="203001"/>
                  </a:lnTo>
                  <a:lnTo>
                    <a:pt x="44490" y="213055"/>
                  </a:lnTo>
                  <a:lnTo>
                    <a:pt x="56746" y="215737"/>
                  </a:lnTo>
                  <a:lnTo>
                    <a:pt x="79722" y="212477"/>
                  </a:lnTo>
                  <a:lnTo>
                    <a:pt x="109268" y="197487"/>
                  </a:lnTo>
                  <a:lnTo>
                    <a:pt x="140212" y="171461"/>
                  </a:lnTo>
                  <a:lnTo>
                    <a:pt x="156177" y="145170"/>
                  </a:lnTo>
                  <a:lnTo>
                    <a:pt x="179322" y="84033"/>
                  </a:lnTo>
                  <a:lnTo>
                    <a:pt x="180214" y="63084"/>
                  </a:lnTo>
                  <a:lnTo>
                    <a:pt x="175541" y="43245"/>
                  </a:lnTo>
                  <a:lnTo>
                    <a:pt x="153477" y="11445"/>
                  </a:lnTo>
                  <a:lnTo>
                    <a:pt x="146951" y="4121"/>
                  </a:lnTo>
                  <a:lnTo>
                    <a:pt x="139091" y="408"/>
                  </a:lnTo>
                  <a:lnTo>
                    <a:pt x="1023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75812" y="2853222"/>
              <a:ext cx="185817" cy="221216"/>
            </a:xfrm>
            <a:custGeom>
              <a:avLst/>
              <a:gdLst/>
              <a:ahLst/>
              <a:cxnLst/>
              <a:rect l="0" t="0" r="0" b="0"/>
              <a:pathLst>
                <a:path w="185817" h="221216">
                  <a:moveTo>
                    <a:pt x="14654" y="0"/>
                  </a:moveTo>
                  <a:lnTo>
                    <a:pt x="0" y="43963"/>
                  </a:lnTo>
                  <a:lnTo>
                    <a:pt x="2773" y="106453"/>
                  </a:lnTo>
                  <a:lnTo>
                    <a:pt x="12353" y="167224"/>
                  </a:lnTo>
                  <a:lnTo>
                    <a:pt x="23201" y="198507"/>
                  </a:lnTo>
                  <a:lnTo>
                    <a:pt x="34440" y="215347"/>
                  </a:lnTo>
                  <a:lnTo>
                    <a:pt x="43053" y="219604"/>
                  </a:lnTo>
                  <a:lnTo>
                    <a:pt x="65100" y="221215"/>
                  </a:lnTo>
                  <a:lnTo>
                    <a:pt x="98231" y="215544"/>
                  </a:lnTo>
                  <a:lnTo>
                    <a:pt x="139698" y="194742"/>
                  </a:lnTo>
                  <a:lnTo>
                    <a:pt x="156407" y="181698"/>
                  </a:lnTo>
                  <a:lnTo>
                    <a:pt x="173378" y="155612"/>
                  </a:lnTo>
                  <a:lnTo>
                    <a:pt x="185816" y="120067"/>
                  </a:lnTo>
                  <a:lnTo>
                    <a:pt x="185732" y="79899"/>
                  </a:lnTo>
                  <a:lnTo>
                    <a:pt x="175122" y="22899"/>
                  </a:lnTo>
                  <a:lnTo>
                    <a:pt x="17258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285513" y="2821637"/>
            <a:ext cx="839056" cy="442198"/>
            <a:chOff x="6285513" y="2821637"/>
            <a:chExt cx="839056" cy="442198"/>
          </a:xfrm>
        </p:grpSpPr>
        <p:sp>
          <p:nvSpPr>
            <p:cNvPr id="79" name="Freeform 78"/>
            <p:cNvSpPr/>
            <p:nvPr/>
          </p:nvSpPr>
          <p:spPr>
            <a:xfrm>
              <a:off x="6285513" y="2821637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0" y="0"/>
                  </a:moveTo>
                  <a:lnTo>
                    <a:pt x="55022" y="63428"/>
                  </a:lnTo>
                  <a:lnTo>
                    <a:pt x="96997" y="119129"/>
                  </a:lnTo>
                  <a:lnTo>
                    <a:pt x="11581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96041" y="2832165"/>
              <a:ext cx="258274" cy="431670"/>
            </a:xfrm>
            <a:custGeom>
              <a:avLst/>
              <a:gdLst/>
              <a:ahLst/>
              <a:cxnLst/>
              <a:rect l="0" t="0" r="0" b="0"/>
              <a:pathLst>
                <a:path w="258274" h="431670">
                  <a:moveTo>
                    <a:pt x="252684" y="0"/>
                  </a:moveTo>
                  <a:lnTo>
                    <a:pt x="258273" y="16768"/>
                  </a:lnTo>
                  <a:lnTo>
                    <a:pt x="254778" y="34359"/>
                  </a:lnTo>
                  <a:lnTo>
                    <a:pt x="219771" y="92999"/>
                  </a:lnTo>
                  <a:lnTo>
                    <a:pt x="182781" y="150490"/>
                  </a:lnTo>
                  <a:lnTo>
                    <a:pt x="149470" y="210842"/>
                  </a:lnTo>
                  <a:lnTo>
                    <a:pt x="112505" y="269488"/>
                  </a:lnTo>
                  <a:lnTo>
                    <a:pt x="86368" y="317715"/>
                  </a:lnTo>
                  <a:lnTo>
                    <a:pt x="49415" y="379791"/>
                  </a:lnTo>
                  <a:lnTo>
                    <a:pt x="21113" y="41505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94521" y="2895336"/>
              <a:ext cx="214676" cy="249641"/>
            </a:xfrm>
            <a:custGeom>
              <a:avLst/>
              <a:gdLst/>
              <a:ahLst/>
              <a:cxnLst/>
              <a:rect l="0" t="0" r="0" b="0"/>
              <a:pathLst>
                <a:path w="214676" h="249641">
                  <a:moveTo>
                    <a:pt x="143717" y="0"/>
                  </a:moveTo>
                  <a:lnTo>
                    <a:pt x="121360" y="0"/>
                  </a:lnTo>
                  <a:lnTo>
                    <a:pt x="104145" y="6239"/>
                  </a:lnTo>
                  <a:lnTo>
                    <a:pt x="59607" y="37087"/>
                  </a:lnTo>
                  <a:lnTo>
                    <a:pt x="37168" y="64801"/>
                  </a:lnTo>
                  <a:lnTo>
                    <a:pt x="4795" y="127655"/>
                  </a:lnTo>
                  <a:lnTo>
                    <a:pt x="0" y="166376"/>
                  </a:lnTo>
                  <a:lnTo>
                    <a:pt x="3024" y="193658"/>
                  </a:lnTo>
                  <a:lnTo>
                    <a:pt x="14506" y="215142"/>
                  </a:lnTo>
                  <a:lnTo>
                    <a:pt x="31307" y="231320"/>
                  </a:lnTo>
                  <a:lnTo>
                    <a:pt x="50474" y="242409"/>
                  </a:lnTo>
                  <a:lnTo>
                    <a:pt x="86584" y="249640"/>
                  </a:lnTo>
                  <a:lnTo>
                    <a:pt x="107016" y="245092"/>
                  </a:lnTo>
                  <a:lnTo>
                    <a:pt x="170031" y="212172"/>
                  </a:lnTo>
                  <a:lnTo>
                    <a:pt x="192328" y="181279"/>
                  </a:lnTo>
                  <a:lnTo>
                    <a:pt x="208163" y="148079"/>
                  </a:lnTo>
                  <a:lnTo>
                    <a:pt x="214675" y="110426"/>
                  </a:lnTo>
                  <a:lnTo>
                    <a:pt x="209959" y="89633"/>
                  </a:lnTo>
                  <a:lnTo>
                    <a:pt x="187867" y="57220"/>
                  </a:lnTo>
                  <a:lnTo>
                    <a:pt x="177767" y="48828"/>
                  </a:lnTo>
                  <a:lnTo>
                    <a:pt x="164774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08950" y="2832165"/>
              <a:ext cx="215619" cy="289451"/>
            </a:xfrm>
            <a:custGeom>
              <a:avLst/>
              <a:gdLst/>
              <a:ahLst/>
              <a:cxnLst/>
              <a:rect l="0" t="0" r="0" b="0"/>
              <a:pathLst>
                <a:path w="215619" h="289451">
                  <a:moveTo>
                    <a:pt x="29330" y="52643"/>
                  </a:moveTo>
                  <a:lnTo>
                    <a:pt x="12541" y="107688"/>
                  </a:lnTo>
                  <a:lnTo>
                    <a:pt x="3245" y="167155"/>
                  </a:lnTo>
                  <a:lnTo>
                    <a:pt x="0" y="218719"/>
                  </a:lnTo>
                  <a:lnTo>
                    <a:pt x="7641" y="257698"/>
                  </a:lnTo>
                  <a:lnTo>
                    <a:pt x="18131" y="276750"/>
                  </a:lnTo>
                  <a:lnTo>
                    <a:pt x="26543" y="282766"/>
                  </a:lnTo>
                  <a:lnTo>
                    <a:pt x="48368" y="289450"/>
                  </a:lnTo>
                  <a:lnTo>
                    <a:pt x="81374" y="287624"/>
                  </a:lnTo>
                  <a:lnTo>
                    <a:pt x="123968" y="275357"/>
                  </a:lnTo>
                  <a:lnTo>
                    <a:pt x="163057" y="251617"/>
                  </a:lnTo>
                  <a:lnTo>
                    <a:pt x="171124" y="244954"/>
                  </a:lnTo>
                  <a:lnTo>
                    <a:pt x="183206" y="225072"/>
                  </a:lnTo>
                  <a:lnTo>
                    <a:pt x="204271" y="167810"/>
                  </a:lnTo>
                  <a:lnTo>
                    <a:pt x="215618" y="114993"/>
                  </a:lnTo>
                  <a:lnTo>
                    <a:pt x="214767" y="76576"/>
                  </a:lnTo>
                  <a:lnTo>
                    <a:pt x="212616" y="65089"/>
                  </a:lnTo>
                  <a:lnTo>
                    <a:pt x="200868" y="46086"/>
                  </a:lnTo>
                  <a:lnTo>
                    <a:pt x="187457" y="29842"/>
                  </a:lnTo>
                  <a:lnTo>
                    <a:pt x="1767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888135" y="3716559"/>
            <a:ext cx="653826" cy="558012"/>
            <a:chOff x="3888135" y="3716559"/>
            <a:chExt cx="653826" cy="558012"/>
          </a:xfrm>
        </p:grpSpPr>
        <p:sp>
          <p:nvSpPr>
            <p:cNvPr id="84" name="Freeform 83"/>
            <p:cNvSpPr/>
            <p:nvPr/>
          </p:nvSpPr>
          <p:spPr>
            <a:xfrm>
              <a:off x="3888135" y="3716559"/>
              <a:ext cx="154809" cy="399224"/>
            </a:xfrm>
            <a:custGeom>
              <a:avLst/>
              <a:gdLst/>
              <a:ahLst/>
              <a:cxnLst/>
              <a:rect l="0" t="0" r="0" b="0"/>
              <a:pathLst>
                <a:path w="154809" h="399224">
                  <a:moveTo>
                    <a:pt x="17937" y="0"/>
                  </a:moveTo>
                  <a:lnTo>
                    <a:pt x="10702" y="27556"/>
                  </a:lnTo>
                  <a:lnTo>
                    <a:pt x="8059" y="86899"/>
                  </a:lnTo>
                  <a:lnTo>
                    <a:pt x="10721" y="137662"/>
                  </a:lnTo>
                  <a:lnTo>
                    <a:pt x="15799" y="189748"/>
                  </a:lnTo>
                  <a:lnTo>
                    <a:pt x="17304" y="242225"/>
                  </a:lnTo>
                  <a:lnTo>
                    <a:pt x="17749" y="291699"/>
                  </a:lnTo>
                  <a:lnTo>
                    <a:pt x="17900" y="350338"/>
                  </a:lnTo>
                  <a:lnTo>
                    <a:pt x="17926" y="392883"/>
                  </a:lnTo>
                  <a:lnTo>
                    <a:pt x="15590" y="398792"/>
                  </a:lnTo>
                  <a:lnTo>
                    <a:pt x="11693" y="399223"/>
                  </a:lnTo>
                  <a:lnTo>
                    <a:pt x="6755" y="396000"/>
                  </a:lnTo>
                  <a:lnTo>
                    <a:pt x="1269" y="379941"/>
                  </a:lnTo>
                  <a:lnTo>
                    <a:pt x="0" y="358376"/>
                  </a:lnTo>
                  <a:lnTo>
                    <a:pt x="11791" y="305380"/>
                  </a:lnTo>
                  <a:lnTo>
                    <a:pt x="27294" y="273757"/>
                  </a:lnTo>
                  <a:lnTo>
                    <a:pt x="43153" y="258930"/>
                  </a:lnTo>
                  <a:lnTo>
                    <a:pt x="52295" y="253339"/>
                  </a:lnTo>
                  <a:lnTo>
                    <a:pt x="71812" y="250246"/>
                  </a:lnTo>
                  <a:lnTo>
                    <a:pt x="81930" y="251058"/>
                  </a:lnTo>
                  <a:lnTo>
                    <a:pt x="99411" y="258201"/>
                  </a:lnTo>
                  <a:lnTo>
                    <a:pt x="107348" y="263381"/>
                  </a:lnTo>
                  <a:lnTo>
                    <a:pt x="119287" y="278495"/>
                  </a:lnTo>
                  <a:lnTo>
                    <a:pt x="143934" y="337329"/>
                  </a:lnTo>
                  <a:lnTo>
                    <a:pt x="15480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27171" y="400082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8333" y="37477"/>
                  </a:lnTo>
                  <a:lnTo>
                    <a:pt x="10239" y="9787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16642" y="3895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21927" y="3984454"/>
              <a:ext cx="200043" cy="134831"/>
            </a:xfrm>
            <a:custGeom>
              <a:avLst/>
              <a:gdLst/>
              <a:ahLst/>
              <a:cxnLst/>
              <a:rect l="0" t="0" r="0" b="0"/>
              <a:pathLst>
                <a:path w="200043" h="134831">
                  <a:moveTo>
                    <a:pt x="0" y="16375"/>
                  </a:moveTo>
                  <a:lnTo>
                    <a:pt x="16789" y="71419"/>
                  </a:lnTo>
                  <a:lnTo>
                    <a:pt x="26748" y="134830"/>
                  </a:lnTo>
                  <a:lnTo>
                    <a:pt x="26021" y="133950"/>
                  </a:lnTo>
                  <a:lnTo>
                    <a:pt x="16448" y="101731"/>
                  </a:lnTo>
                  <a:lnTo>
                    <a:pt x="17872" y="63762"/>
                  </a:lnTo>
                  <a:lnTo>
                    <a:pt x="31292" y="28466"/>
                  </a:lnTo>
                  <a:lnTo>
                    <a:pt x="38409" y="23266"/>
                  </a:lnTo>
                  <a:lnTo>
                    <a:pt x="46663" y="22139"/>
                  </a:lnTo>
                  <a:lnTo>
                    <a:pt x="55675" y="23727"/>
                  </a:lnTo>
                  <a:lnTo>
                    <a:pt x="62853" y="28295"/>
                  </a:lnTo>
                  <a:lnTo>
                    <a:pt x="73948" y="42730"/>
                  </a:lnTo>
                  <a:lnTo>
                    <a:pt x="86772" y="76176"/>
                  </a:lnTo>
                  <a:lnTo>
                    <a:pt x="89433" y="78469"/>
                  </a:lnTo>
                  <a:lnTo>
                    <a:pt x="91208" y="74149"/>
                  </a:lnTo>
                  <a:lnTo>
                    <a:pt x="99645" y="36366"/>
                  </a:lnTo>
                  <a:lnTo>
                    <a:pt x="114792" y="11119"/>
                  </a:lnTo>
                  <a:lnTo>
                    <a:pt x="123321" y="5852"/>
                  </a:lnTo>
                  <a:lnTo>
                    <a:pt x="145276" y="0"/>
                  </a:lnTo>
                  <a:lnTo>
                    <a:pt x="154173" y="1949"/>
                  </a:lnTo>
                  <a:lnTo>
                    <a:pt x="161274" y="6757"/>
                  </a:lnTo>
                  <a:lnTo>
                    <a:pt x="172283" y="21459"/>
                  </a:lnTo>
                  <a:lnTo>
                    <a:pt x="192602" y="69687"/>
                  </a:lnTo>
                  <a:lnTo>
                    <a:pt x="200042" y="121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06197" y="4137699"/>
              <a:ext cx="35764" cy="136872"/>
            </a:xfrm>
            <a:custGeom>
              <a:avLst/>
              <a:gdLst/>
              <a:ahLst/>
              <a:cxnLst/>
              <a:rect l="0" t="0" r="0" b="0"/>
              <a:pathLst>
                <a:path w="35764" h="136872">
                  <a:moveTo>
                    <a:pt x="0" y="0"/>
                  </a:moveTo>
                  <a:lnTo>
                    <a:pt x="27511" y="53875"/>
                  </a:lnTo>
                  <a:lnTo>
                    <a:pt x="34844" y="74247"/>
                  </a:lnTo>
                  <a:lnTo>
                    <a:pt x="35763" y="95000"/>
                  </a:lnTo>
                  <a:lnTo>
                    <a:pt x="32272" y="113582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232870" y="3779730"/>
            <a:ext cx="1073908" cy="529694"/>
            <a:chOff x="6232870" y="3779730"/>
            <a:chExt cx="1073908" cy="529694"/>
          </a:xfrm>
        </p:grpSpPr>
        <p:sp>
          <p:nvSpPr>
            <p:cNvPr id="90" name="Freeform 89"/>
            <p:cNvSpPr/>
            <p:nvPr/>
          </p:nvSpPr>
          <p:spPr>
            <a:xfrm>
              <a:off x="6411855" y="3779730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9878" y="163547"/>
                  </a:lnTo>
                  <a:lnTo>
                    <a:pt x="10399" y="223638"/>
                  </a:lnTo>
                  <a:lnTo>
                    <a:pt x="10502" y="284078"/>
                  </a:lnTo>
                  <a:lnTo>
                    <a:pt x="10520" y="345694"/>
                  </a:lnTo>
                  <a:lnTo>
                    <a:pt x="10526" y="400865"/>
                  </a:lnTo>
                  <a:lnTo>
                    <a:pt x="10527" y="452664"/>
                  </a:lnTo>
                  <a:lnTo>
                    <a:pt x="10528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32870" y="3958715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3825" y="8333"/>
                  </a:lnTo>
                  <a:lnTo>
                    <a:pt x="242175" y="17475"/>
                  </a:lnTo>
                  <a:lnTo>
                    <a:pt x="180605" y="26174"/>
                  </a:lnTo>
                  <a:lnTo>
                    <a:pt x="121550" y="38922"/>
                  </a:lnTo>
                  <a:lnTo>
                    <a:pt x="63611" y="52705"/>
                  </a:lnTo>
                  <a:lnTo>
                    <a:pt x="27426" y="600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01368" y="3842901"/>
              <a:ext cx="168456" cy="452726"/>
            </a:xfrm>
            <a:custGeom>
              <a:avLst/>
              <a:gdLst/>
              <a:ahLst/>
              <a:cxnLst/>
              <a:rect l="0" t="0" r="0" b="0"/>
              <a:pathLst>
                <a:path w="168456" h="452726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9878" y="169786"/>
                  </a:lnTo>
                  <a:lnTo>
                    <a:pt x="10335" y="232021"/>
                  </a:lnTo>
                  <a:lnTo>
                    <a:pt x="10471" y="291796"/>
                  </a:lnTo>
                  <a:lnTo>
                    <a:pt x="4927" y="353217"/>
                  </a:lnTo>
                  <a:lnTo>
                    <a:pt x="973" y="398191"/>
                  </a:lnTo>
                  <a:lnTo>
                    <a:pt x="129" y="360118"/>
                  </a:lnTo>
                  <a:lnTo>
                    <a:pt x="8430" y="300639"/>
                  </a:lnTo>
                  <a:lnTo>
                    <a:pt x="24455" y="245735"/>
                  </a:lnTo>
                  <a:lnTo>
                    <a:pt x="30341" y="234014"/>
                  </a:lnTo>
                  <a:lnTo>
                    <a:pt x="46240" y="217870"/>
                  </a:lnTo>
                  <a:lnTo>
                    <a:pt x="55393" y="211927"/>
                  </a:lnTo>
                  <a:lnTo>
                    <a:pt x="65004" y="210305"/>
                  </a:lnTo>
                  <a:lnTo>
                    <a:pt x="85043" y="214742"/>
                  </a:lnTo>
                  <a:lnTo>
                    <a:pt x="102528" y="227632"/>
                  </a:lnTo>
                  <a:lnTo>
                    <a:pt x="132816" y="264503"/>
                  </a:lnTo>
                  <a:lnTo>
                    <a:pt x="156931" y="327478"/>
                  </a:lnTo>
                  <a:lnTo>
                    <a:pt x="166179" y="382752"/>
                  </a:lnTo>
                  <a:lnTo>
                    <a:pt x="168156" y="440276"/>
                  </a:lnTo>
                  <a:lnTo>
                    <a:pt x="16845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01409" y="4085229"/>
              <a:ext cx="189514" cy="224195"/>
            </a:xfrm>
            <a:custGeom>
              <a:avLst/>
              <a:gdLst/>
              <a:ahLst/>
              <a:cxnLst/>
              <a:rect l="0" t="0" r="0" b="0"/>
              <a:pathLst>
                <a:path w="189514" h="224195">
                  <a:moveTo>
                    <a:pt x="0" y="94584"/>
                  </a:moveTo>
                  <a:lnTo>
                    <a:pt x="58618" y="94584"/>
                  </a:lnTo>
                  <a:lnTo>
                    <a:pt x="103216" y="99480"/>
                  </a:lnTo>
                  <a:lnTo>
                    <a:pt x="120353" y="92471"/>
                  </a:lnTo>
                  <a:lnTo>
                    <a:pt x="132649" y="78437"/>
                  </a:lnTo>
                  <a:lnTo>
                    <a:pt x="137566" y="69782"/>
                  </a:lnTo>
                  <a:lnTo>
                    <a:pt x="139909" y="47686"/>
                  </a:lnTo>
                  <a:lnTo>
                    <a:pt x="138896" y="35243"/>
                  </a:lnTo>
                  <a:lnTo>
                    <a:pt x="128412" y="15178"/>
                  </a:lnTo>
                  <a:lnTo>
                    <a:pt x="120704" y="6552"/>
                  </a:lnTo>
                  <a:lnTo>
                    <a:pt x="112055" y="1971"/>
                  </a:lnTo>
                  <a:lnTo>
                    <a:pt x="93086" y="0"/>
                  </a:lnTo>
                  <a:lnTo>
                    <a:pt x="76077" y="6144"/>
                  </a:lnTo>
                  <a:lnTo>
                    <a:pt x="46093" y="29152"/>
                  </a:lnTo>
                  <a:lnTo>
                    <a:pt x="30295" y="54919"/>
                  </a:lnTo>
                  <a:lnTo>
                    <a:pt x="15646" y="96238"/>
                  </a:lnTo>
                  <a:lnTo>
                    <a:pt x="13215" y="133549"/>
                  </a:lnTo>
                  <a:lnTo>
                    <a:pt x="16791" y="156355"/>
                  </a:lnTo>
                  <a:lnTo>
                    <a:pt x="28520" y="175070"/>
                  </a:lnTo>
                  <a:lnTo>
                    <a:pt x="67446" y="212245"/>
                  </a:lnTo>
                  <a:lnTo>
                    <a:pt x="86128" y="222137"/>
                  </a:lnTo>
                  <a:lnTo>
                    <a:pt x="109249" y="224194"/>
                  </a:lnTo>
                  <a:lnTo>
                    <a:pt x="133953" y="220039"/>
                  </a:lnTo>
                  <a:lnTo>
                    <a:pt x="172169" y="201427"/>
                  </a:lnTo>
                  <a:lnTo>
                    <a:pt x="189513" y="189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23853" y="4064005"/>
              <a:ext cx="282925" cy="241468"/>
            </a:xfrm>
            <a:custGeom>
              <a:avLst/>
              <a:gdLst/>
              <a:ahLst/>
              <a:cxnLst/>
              <a:rect l="0" t="0" r="0" b="0"/>
              <a:pathLst>
                <a:path w="282925" h="241468">
                  <a:moveTo>
                    <a:pt x="9183" y="94751"/>
                  </a:moveTo>
                  <a:lnTo>
                    <a:pt x="118" y="153368"/>
                  </a:lnTo>
                  <a:lnTo>
                    <a:pt x="6179" y="207542"/>
                  </a:lnTo>
                  <a:lnTo>
                    <a:pt x="7123" y="241124"/>
                  </a:lnTo>
                  <a:lnTo>
                    <a:pt x="5469" y="241467"/>
                  </a:lnTo>
                  <a:lnTo>
                    <a:pt x="3197" y="238185"/>
                  </a:lnTo>
                  <a:lnTo>
                    <a:pt x="0" y="211210"/>
                  </a:lnTo>
                  <a:lnTo>
                    <a:pt x="6155" y="151767"/>
                  </a:lnTo>
                  <a:lnTo>
                    <a:pt x="11705" y="89939"/>
                  </a:lnTo>
                  <a:lnTo>
                    <a:pt x="23719" y="43238"/>
                  </a:lnTo>
                  <a:lnTo>
                    <a:pt x="30572" y="37012"/>
                  </a:lnTo>
                  <a:lnTo>
                    <a:pt x="39820" y="34032"/>
                  </a:lnTo>
                  <a:lnTo>
                    <a:pt x="50664" y="33215"/>
                  </a:lnTo>
                  <a:lnTo>
                    <a:pt x="68953" y="38546"/>
                  </a:lnTo>
                  <a:lnTo>
                    <a:pt x="77106" y="43243"/>
                  </a:lnTo>
                  <a:lnTo>
                    <a:pt x="99758" y="72210"/>
                  </a:lnTo>
                  <a:lnTo>
                    <a:pt x="115699" y="104840"/>
                  </a:lnTo>
                  <a:lnTo>
                    <a:pt x="126891" y="166197"/>
                  </a:lnTo>
                  <a:lnTo>
                    <a:pt x="129770" y="177477"/>
                  </a:lnTo>
                  <a:lnTo>
                    <a:pt x="129348" y="181487"/>
                  </a:lnTo>
                  <a:lnTo>
                    <a:pt x="126728" y="180651"/>
                  </a:lnTo>
                  <a:lnTo>
                    <a:pt x="122641" y="176584"/>
                  </a:lnTo>
                  <a:lnTo>
                    <a:pt x="118101" y="159587"/>
                  </a:lnTo>
                  <a:lnTo>
                    <a:pt x="114946" y="97094"/>
                  </a:lnTo>
                  <a:lnTo>
                    <a:pt x="117682" y="44998"/>
                  </a:lnTo>
                  <a:lnTo>
                    <a:pt x="124085" y="23505"/>
                  </a:lnTo>
                  <a:lnTo>
                    <a:pt x="134730" y="6155"/>
                  </a:lnTo>
                  <a:lnTo>
                    <a:pt x="143183" y="1761"/>
                  </a:lnTo>
                  <a:lnTo>
                    <a:pt x="165055" y="0"/>
                  </a:lnTo>
                  <a:lnTo>
                    <a:pt x="198087" y="11174"/>
                  </a:lnTo>
                  <a:lnTo>
                    <a:pt x="216363" y="29140"/>
                  </a:lnTo>
                  <a:lnTo>
                    <a:pt x="253232" y="83901"/>
                  </a:lnTo>
                  <a:lnTo>
                    <a:pt x="275230" y="142412"/>
                  </a:lnTo>
                  <a:lnTo>
                    <a:pt x="281911" y="201474"/>
                  </a:lnTo>
                  <a:lnTo>
                    <a:pt x="282924" y="221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685181" y="3748145"/>
            <a:ext cx="512666" cy="536954"/>
            <a:chOff x="4685181" y="3748145"/>
            <a:chExt cx="512666" cy="536954"/>
          </a:xfrm>
        </p:grpSpPr>
        <p:sp>
          <p:nvSpPr>
            <p:cNvPr id="96" name="Freeform 95"/>
            <p:cNvSpPr/>
            <p:nvPr/>
          </p:nvSpPr>
          <p:spPr>
            <a:xfrm>
              <a:off x="4685181" y="3748145"/>
              <a:ext cx="136872" cy="347441"/>
            </a:xfrm>
            <a:custGeom>
              <a:avLst/>
              <a:gdLst/>
              <a:ahLst/>
              <a:cxnLst/>
              <a:rect l="0" t="0" r="0" b="0"/>
              <a:pathLst>
                <a:path w="136872" h="347441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9065" y="156585"/>
                  </a:lnTo>
                  <a:lnTo>
                    <a:pt x="10095" y="207702"/>
                  </a:lnTo>
                  <a:lnTo>
                    <a:pt x="10443" y="268972"/>
                  </a:lnTo>
                  <a:lnTo>
                    <a:pt x="13631" y="323015"/>
                  </a:lnTo>
                  <a:lnTo>
                    <a:pt x="16587" y="338924"/>
                  </a:lnTo>
                  <a:lnTo>
                    <a:pt x="15737" y="338254"/>
                  </a:lnTo>
                  <a:lnTo>
                    <a:pt x="14001" y="334297"/>
                  </a:lnTo>
                  <a:lnTo>
                    <a:pt x="11557" y="306371"/>
                  </a:lnTo>
                  <a:lnTo>
                    <a:pt x="22117" y="252821"/>
                  </a:lnTo>
                  <a:lnTo>
                    <a:pt x="29717" y="232858"/>
                  </a:lnTo>
                  <a:lnTo>
                    <a:pt x="40894" y="216186"/>
                  </a:lnTo>
                  <a:lnTo>
                    <a:pt x="56779" y="204097"/>
                  </a:lnTo>
                  <a:lnTo>
                    <a:pt x="65929" y="199236"/>
                  </a:lnTo>
                  <a:lnTo>
                    <a:pt x="75538" y="198334"/>
                  </a:lnTo>
                  <a:lnTo>
                    <a:pt x="95574" y="203572"/>
                  </a:lnTo>
                  <a:lnTo>
                    <a:pt x="120995" y="219675"/>
                  </a:lnTo>
                  <a:lnTo>
                    <a:pt x="129815" y="238793"/>
                  </a:lnTo>
                  <a:lnTo>
                    <a:pt x="135942" y="301591"/>
                  </a:lnTo>
                  <a:lnTo>
                    <a:pt x="13687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53637" y="3946111"/>
              <a:ext cx="149788" cy="178944"/>
            </a:xfrm>
            <a:custGeom>
              <a:avLst/>
              <a:gdLst/>
              <a:ahLst/>
              <a:cxnLst/>
              <a:rect l="0" t="0" r="0" b="0"/>
              <a:pathLst>
                <a:path w="149788" h="178944">
                  <a:moveTo>
                    <a:pt x="0" y="96832"/>
                  </a:moveTo>
                  <a:lnTo>
                    <a:pt x="58617" y="96832"/>
                  </a:lnTo>
                  <a:lnTo>
                    <a:pt x="93407" y="91242"/>
                  </a:lnTo>
                  <a:lnTo>
                    <a:pt x="125942" y="76588"/>
                  </a:lnTo>
                  <a:lnTo>
                    <a:pt x="140982" y="60929"/>
                  </a:lnTo>
                  <a:lnTo>
                    <a:pt x="146631" y="51839"/>
                  </a:lnTo>
                  <a:lnTo>
                    <a:pt x="149787" y="32382"/>
                  </a:lnTo>
                  <a:lnTo>
                    <a:pt x="148991" y="22279"/>
                  </a:lnTo>
                  <a:lnTo>
                    <a:pt x="144951" y="14375"/>
                  </a:lnTo>
                  <a:lnTo>
                    <a:pt x="131103" y="2472"/>
                  </a:lnTo>
                  <a:lnTo>
                    <a:pt x="122497" y="0"/>
                  </a:lnTo>
                  <a:lnTo>
                    <a:pt x="103576" y="373"/>
                  </a:lnTo>
                  <a:lnTo>
                    <a:pt x="86588" y="7558"/>
                  </a:lnTo>
                  <a:lnTo>
                    <a:pt x="71239" y="19720"/>
                  </a:lnTo>
                  <a:lnTo>
                    <a:pt x="50614" y="46298"/>
                  </a:lnTo>
                  <a:lnTo>
                    <a:pt x="37744" y="77569"/>
                  </a:lnTo>
                  <a:lnTo>
                    <a:pt x="34580" y="114781"/>
                  </a:lnTo>
                  <a:lnTo>
                    <a:pt x="41701" y="148553"/>
                  </a:lnTo>
                  <a:lnTo>
                    <a:pt x="52069" y="170122"/>
                  </a:lnTo>
                  <a:lnTo>
                    <a:pt x="59279" y="176108"/>
                  </a:lnTo>
                  <a:lnTo>
                    <a:pt x="67595" y="178928"/>
                  </a:lnTo>
                  <a:lnTo>
                    <a:pt x="86194" y="178943"/>
                  </a:lnTo>
                  <a:lnTo>
                    <a:pt x="114056" y="172374"/>
                  </a:lnTo>
                  <a:lnTo>
                    <a:pt x="136870" y="160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22093" y="3916601"/>
              <a:ext cx="115814" cy="221424"/>
            </a:xfrm>
            <a:custGeom>
              <a:avLst/>
              <a:gdLst/>
              <a:ahLst/>
              <a:cxnLst/>
              <a:rect l="0" t="0" r="0" b="0"/>
              <a:pathLst>
                <a:path w="115814" h="221424">
                  <a:moveTo>
                    <a:pt x="0" y="105285"/>
                  </a:moveTo>
                  <a:lnTo>
                    <a:pt x="17958" y="159159"/>
                  </a:lnTo>
                  <a:lnTo>
                    <a:pt x="28547" y="203404"/>
                  </a:lnTo>
                  <a:lnTo>
                    <a:pt x="29065" y="221423"/>
                  </a:lnTo>
                  <a:lnTo>
                    <a:pt x="27566" y="221315"/>
                  </a:lnTo>
                  <a:lnTo>
                    <a:pt x="25396" y="217733"/>
                  </a:lnTo>
                  <a:lnTo>
                    <a:pt x="21628" y="165702"/>
                  </a:lnTo>
                  <a:lnTo>
                    <a:pt x="21170" y="106170"/>
                  </a:lnTo>
                  <a:lnTo>
                    <a:pt x="26680" y="66553"/>
                  </a:lnTo>
                  <a:lnTo>
                    <a:pt x="41310" y="38176"/>
                  </a:lnTo>
                  <a:lnTo>
                    <a:pt x="60463" y="14951"/>
                  </a:lnTo>
                  <a:lnTo>
                    <a:pt x="80295" y="664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48435" y="4095585"/>
              <a:ext cx="49412" cy="189514"/>
            </a:xfrm>
            <a:custGeom>
              <a:avLst/>
              <a:gdLst/>
              <a:ahLst/>
              <a:cxnLst/>
              <a:rect l="0" t="0" r="0" b="0"/>
              <a:pathLst>
                <a:path w="49412" h="189514">
                  <a:moveTo>
                    <a:pt x="10528" y="0"/>
                  </a:moveTo>
                  <a:lnTo>
                    <a:pt x="38040" y="53875"/>
                  </a:lnTo>
                  <a:lnTo>
                    <a:pt x="49411" y="98120"/>
                  </a:lnTo>
                  <a:lnTo>
                    <a:pt x="48867" y="123157"/>
                  </a:lnTo>
                  <a:lnTo>
                    <a:pt x="40826" y="145984"/>
                  </a:lnTo>
                  <a:lnTo>
                    <a:pt x="26334" y="16470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443233" y="3811316"/>
            <a:ext cx="273742" cy="410612"/>
            <a:chOff x="5443233" y="3811316"/>
            <a:chExt cx="273742" cy="410612"/>
          </a:xfrm>
        </p:grpSpPr>
        <p:sp>
          <p:nvSpPr>
            <p:cNvPr id="101" name="Freeform 100"/>
            <p:cNvSpPr/>
            <p:nvPr/>
          </p:nvSpPr>
          <p:spPr>
            <a:xfrm>
              <a:off x="5443233" y="4042943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53761" y="3937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32746" y="3811316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31585" y="0"/>
                  </a:moveTo>
                  <a:lnTo>
                    <a:pt x="23252" y="37478"/>
                  </a:lnTo>
                  <a:lnTo>
                    <a:pt x="21491" y="94490"/>
                  </a:lnTo>
                  <a:lnTo>
                    <a:pt x="21143" y="154842"/>
                  </a:lnTo>
                  <a:lnTo>
                    <a:pt x="17954" y="215636"/>
                  </a:lnTo>
                  <a:lnTo>
                    <a:pt x="11995" y="267723"/>
                  </a:lnTo>
                  <a:lnTo>
                    <a:pt x="9648" y="329137"/>
                  </a:lnTo>
                  <a:lnTo>
                    <a:pt x="2253" y="37749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48518" y="399030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25764" y="7409"/>
                  </a:lnTo>
                  <a:lnTo>
                    <a:pt x="65218" y="976"/>
                  </a:lnTo>
                  <a:lnTo>
                    <a:pt x="19598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2014-11-13T19:41:20Z</dcterms:created>
  <dcterms:modified xsi:type="dcterms:W3CDTF">2014-11-13T19:41:26Z</dcterms:modified>
</cp:coreProperties>
</file>